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pic>
        <p:nvPicPr>
          <p:cNvPr id="5" name="Picture 4" descr="vis_strip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00" y="1080000"/>
            <a:ext cx="251999" cy="5115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2430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Control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826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Overlay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2034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UV/Vis</a:t>
            </a:r>
          </a:p>
        </p:txBody>
      </p:sp>
      <p:pic>
        <p:nvPicPr>
          <p:cNvPr id="9" name="Picture 8" descr="graph_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999" y="792000"/>
            <a:ext cx="3959352" cy="547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mock_strip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pic>
        <p:nvPicPr>
          <p:cNvPr id="5" name="Picture 4" descr="vis_strip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00" y="1080000"/>
            <a:ext cx="251999" cy="5115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2430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Control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826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Overlay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2034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UV/Vis</a:t>
            </a:r>
          </a:p>
        </p:txBody>
      </p:sp>
      <p:pic>
        <p:nvPicPr>
          <p:cNvPr id="9" name="Picture 8" descr="graph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999" y="792000"/>
            <a:ext cx="3959352" cy="5477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