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204000" cy="687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080000"/>
            <a:ext cx="251999" cy="5115599"/>
          </a:xfrm>
          <a:prstGeom prst="rect">
            <a:avLst/>
          </a:prstGeom>
        </p:spPr>
      </p:pic>
      <p:pic>
        <p:nvPicPr>
          <p:cNvPr id="4" name="Picture 3" descr="stri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0" y="1080000"/>
            <a:ext cx="251999" cy="5115599"/>
          </a:xfrm>
          <a:prstGeom prst="rect">
            <a:avLst/>
          </a:prstGeom>
        </p:spPr>
      </p:pic>
      <p:pic>
        <p:nvPicPr>
          <p:cNvPr id="5" name="Picture 4" descr="vis_strip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000" y="1080000"/>
            <a:ext cx="251999" cy="51155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 rot="16200000">
            <a:off x="2430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Control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2826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Overlay</a:t>
            </a:r>
          </a:p>
        </p:txBody>
      </p:sp>
      <p:sp>
        <p:nvSpPr>
          <p:cNvPr id="8" name="TextBox 7"/>
          <p:cNvSpPr txBox="1"/>
          <p:nvPr/>
        </p:nvSpPr>
        <p:spPr>
          <a:xfrm rot="16200000">
            <a:off x="2034000" y="720000"/>
            <a:ext cx="36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t>UV/Vis</a:t>
            </a:r>
          </a:p>
        </p:txBody>
      </p:sp>
      <p:pic>
        <p:nvPicPr>
          <p:cNvPr id="9" name="Picture 8" descr="graph_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1999" y="792000"/>
            <a:ext cx="3767328" cy="54772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