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99" y="792000"/>
            <a:ext cx="3849624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0" y="5400000"/>
            <a:ext cx="5115599" cy="251999"/>
          </a:xfrm>
          <a:prstGeom prst="rect">
            <a:avLst/>
          </a:prstGeom>
        </p:spPr>
      </p:pic>
      <p:pic>
        <p:nvPicPr>
          <p:cNvPr id="4" name="Picture 3" descr="mock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5760000"/>
            <a:ext cx="5115599" cy="251999"/>
          </a:xfrm>
          <a:prstGeom prst="rect">
            <a:avLst/>
          </a:prstGeom>
        </p:spPr>
      </p:pic>
      <p:pic>
        <p:nvPicPr>
          <p:cNvPr id="5" name="Picture 4" descr="vis_strip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00" y="6120000"/>
            <a:ext cx="5115599" cy="251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000" y="5364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000" y="5688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000" y="5040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UV/Vis</a:t>
            </a:r>
          </a:p>
        </p:txBody>
      </p:sp>
      <p:pic>
        <p:nvPicPr>
          <p:cNvPr id="9" name="Picture 8" descr="graph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000" y="2340000"/>
            <a:ext cx="5650992" cy="3090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