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0" y="5400000"/>
            <a:ext cx="5115599" cy="251999"/>
          </a:xfrm>
          <a:prstGeom prst="rect">
            <a:avLst/>
          </a:prstGeom>
        </p:spPr>
      </p:pic>
      <p:pic>
        <p:nvPicPr>
          <p:cNvPr id="4" name="Picture 3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0" y="5760000"/>
            <a:ext cx="5115599" cy="251999"/>
          </a:xfrm>
          <a:prstGeom prst="rect">
            <a:avLst/>
          </a:prstGeom>
        </p:spPr>
      </p:pic>
      <p:pic>
        <p:nvPicPr>
          <p:cNvPr id="5" name="Picture 4" descr="vis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0" y="6120000"/>
            <a:ext cx="5115599" cy="251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000" y="5364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000" y="5688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0000" y="5040000"/>
            <a:ext cx="25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UV/Vis</a:t>
            </a:r>
          </a:p>
        </p:txBody>
      </p:sp>
      <p:pic>
        <p:nvPicPr>
          <p:cNvPr id="9" name="Picture 8" descr="graph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000" y="2340000"/>
            <a:ext cx="5769864" cy="3035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