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6858000" cy="9906000" type="A4"/>
  <p:notesSz cx="6858000" cy="9715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ABE"/>
    <a:srgbClr val="3A0074"/>
    <a:srgbClr val="6600CC"/>
    <a:srgbClr val="4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29" autoAdjust="0"/>
  </p:normalViewPr>
  <p:slideViewPr>
    <p:cSldViewPr snapToGrid="0" snapToObjects="1">
      <p:cViewPr>
        <p:scale>
          <a:sx n="56" d="100"/>
          <a:sy n="56" d="100"/>
        </p:scale>
        <p:origin x="-2166" y="-6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F08F0-FFF1-C640-BD9F-E7461342025B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28039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228039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94373-59E2-8540-9A0E-961E865B6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49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287C-C402-A64E-96AD-0FDDA7DF1F54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FDCB-E058-2D43-BEC2-A958CB76D1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287C-C402-A64E-96AD-0FDDA7DF1F54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FDCB-E058-2D43-BEC2-A958CB76D1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287C-C402-A64E-96AD-0FDDA7DF1F54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FDCB-E058-2D43-BEC2-A958CB76D1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287C-C402-A64E-96AD-0FDDA7DF1F54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FDCB-E058-2D43-BEC2-A958CB76D1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287C-C402-A64E-96AD-0FDDA7DF1F54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FDCB-E058-2D43-BEC2-A958CB76D1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6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1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287C-C402-A64E-96AD-0FDDA7DF1F54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FDCB-E058-2D43-BEC2-A958CB76D1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287C-C402-A64E-96AD-0FDDA7DF1F54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FDCB-E058-2D43-BEC2-A958CB76D1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287C-C402-A64E-96AD-0FDDA7DF1F54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FDCB-E058-2D43-BEC2-A958CB76D1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287C-C402-A64E-96AD-0FDDA7DF1F54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FDCB-E058-2D43-BEC2-A958CB76D1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287C-C402-A64E-96AD-0FDDA7DF1F54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FDCB-E058-2D43-BEC2-A958CB76D1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287C-C402-A64E-96AD-0FDDA7DF1F54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FDCB-E058-2D43-BEC2-A958CB76D1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2287C-C402-A64E-96AD-0FDDA7DF1F54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3FDCB-E058-2D43-BEC2-A958CB76D1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clrChange>
              <a:clrFrom>
                <a:srgbClr val="9FA6B4"/>
              </a:clrFrom>
              <a:clrTo>
                <a:srgbClr val="9FA6B4">
                  <a:alpha val="0"/>
                </a:srgbClr>
              </a:clrTo>
            </a:clrChange>
            <a:lum bright="72000" contrast="-70000"/>
            <a:alphaModFix/>
          </a:blip>
          <a:srcRect l="9703" r="40781"/>
          <a:stretch>
            <a:fillRect/>
          </a:stretch>
        </p:blipFill>
        <p:spPr>
          <a:xfrm>
            <a:off x="0" y="396699"/>
            <a:ext cx="6858000" cy="90240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6" y="8000752"/>
            <a:ext cx="6858000" cy="17433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"/>
            <a:ext cx="6858000" cy="1881558"/>
          </a:xfrm>
          <a:prstGeom prst="rect">
            <a:avLst/>
          </a:prstGeom>
          <a:solidFill>
            <a:srgbClr val="104AB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Arial Rounded MT Bold"/>
                <a:cs typeface="Arial Rounded MT Bold"/>
              </a:rPr>
              <a:t>NEW CIRCUIT TRAINING CLASS</a:t>
            </a:r>
          </a:p>
          <a:p>
            <a:pPr algn="ctr"/>
            <a:r>
              <a:rPr lang="en-US" sz="2400" dirty="0" smtClean="0">
                <a:latin typeface="Arial Rounded MT Bold"/>
                <a:cs typeface="Arial Rounded MT Bold"/>
              </a:rPr>
              <a:t>FIRST CLASS IS FREE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37892" y="9084079"/>
            <a:ext cx="5326738" cy="6600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0"/>
                <a:cs typeface="Arial Rounded MT Bold"/>
              </a:rPr>
              <a:t>Helen Hiscox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0"/>
                <a:cs typeface="Arial Rounded MT Bold"/>
              </a:rPr>
              <a:t>07836 684974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0"/>
                <a:cs typeface="Arial Rounded MT Bold"/>
              </a:rPr>
              <a:t>t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0"/>
                <a:cs typeface="Arial Rounded MT Bold"/>
              </a:rPr>
              <a:t>argetpersonaltraining.com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 Rounded MT Bold" panose="020F0704030504030204" pitchFamily="34" charset="0"/>
              <a:cs typeface="Arial Rounded MT Bold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34176" y="2401179"/>
            <a:ext cx="3157200" cy="3155846"/>
          </a:xfrm>
          <a:prstGeom prst="ellipse">
            <a:avLst/>
          </a:prstGeom>
          <a:noFill/>
          <a:ln w="254000" cmpd="sng">
            <a:solidFill>
              <a:srgbClr val="40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800" b="1" dirty="0" smtClean="0">
                <a:solidFill>
                  <a:srgbClr val="400080"/>
                </a:solidFill>
                <a:latin typeface="Century Gothic" panose="020B0502020202020204" pitchFamily="34" charset="0"/>
              </a:rPr>
              <a:t>THURSDAYS</a:t>
            </a:r>
          </a:p>
          <a:p>
            <a:pPr algn="ctr"/>
            <a:r>
              <a:rPr lang="en-US" sz="2800" b="1" dirty="0" smtClean="0">
                <a:solidFill>
                  <a:srgbClr val="400080"/>
                </a:solidFill>
                <a:latin typeface="Century Gothic" panose="020B0502020202020204" pitchFamily="34" charset="0"/>
              </a:rPr>
              <a:t>7PM – 8PM</a:t>
            </a:r>
          </a:p>
          <a:p>
            <a:pPr algn="ctr"/>
            <a:endParaRPr lang="en-US" sz="2000" b="1" dirty="0">
              <a:solidFill>
                <a:srgbClr val="400080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2800" b="1" dirty="0" smtClean="0">
                <a:solidFill>
                  <a:srgbClr val="400080"/>
                </a:solidFill>
                <a:latin typeface="Century Gothic" panose="020B0502020202020204" pitchFamily="34" charset="0"/>
              </a:rPr>
              <a:t>STARTS </a:t>
            </a:r>
          </a:p>
          <a:p>
            <a:pPr algn="ctr"/>
            <a:r>
              <a:rPr lang="en-US" sz="2800" b="1" dirty="0" smtClean="0">
                <a:solidFill>
                  <a:srgbClr val="400080"/>
                </a:solidFill>
                <a:latin typeface="Century Gothic" panose="020B0502020202020204" pitchFamily="34" charset="0"/>
              </a:rPr>
              <a:t>4</a:t>
            </a:r>
            <a:r>
              <a:rPr lang="en-US" sz="2800" b="1" baseline="30000" dirty="0" smtClean="0">
                <a:solidFill>
                  <a:srgbClr val="400080"/>
                </a:solidFill>
                <a:latin typeface="Century Gothic" panose="020B0502020202020204" pitchFamily="34" charset="0"/>
              </a:rPr>
              <a:t>TH</a:t>
            </a:r>
            <a:r>
              <a:rPr lang="en-US" sz="2800" b="1" dirty="0" smtClean="0">
                <a:solidFill>
                  <a:srgbClr val="400080"/>
                </a:solidFill>
                <a:latin typeface="Century Gothic" panose="020B0502020202020204" pitchFamily="34" charset="0"/>
              </a:rPr>
              <a:t> JUNE 2015</a:t>
            </a:r>
          </a:p>
          <a:p>
            <a:pPr algn="ctr"/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3019948" y="2850995"/>
            <a:ext cx="2707200" cy="2706030"/>
          </a:xfrm>
          <a:prstGeom prst="ellipse">
            <a:avLst/>
          </a:prstGeom>
          <a:solidFill>
            <a:srgbClr val="FF0000"/>
          </a:solidFill>
          <a:ln w="2540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b="1" dirty="0" smtClean="0">
                <a:latin typeface="Century Gothic" panose="020B0502020202020204" pitchFamily="34" charset="0"/>
              </a:rPr>
              <a:t>PRIVETT VILLAGE HALL</a:t>
            </a:r>
          </a:p>
          <a:p>
            <a:pPr algn="ctr"/>
            <a:r>
              <a:rPr lang="en-US" sz="1600" b="1" dirty="0" smtClean="0">
                <a:latin typeface="Century Gothic" panose="020B0502020202020204" pitchFamily="34" charset="0"/>
              </a:rPr>
              <a:t>FAWLEY LANE,</a:t>
            </a:r>
          </a:p>
          <a:p>
            <a:pPr algn="ctr"/>
            <a:r>
              <a:rPr lang="en-US" sz="1600" b="1" dirty="0" smtClean="0">
                <a:latin typeface="Century Gothic" panose="020B0502020202020204" pitchFamily="34" charset="0"/>
              </a:rPr>
              <a:t>PRIVETT</a:t>
            </a:r>
          </a:p>
          <a:p>
            <a:pPr algn="ctr"/>
            <a:r>
              <a:rPr lang="en-US" sz="1600" b="1" dirty="0" smtClean="0">
                <a:latin typeface="Century Gothic" panose="020B0502020202020204" pitchFamily="34" charset="0"/>
              </a:rPr>
              <a:t>GU34 3NU</a:t>
            </a:r>
            <a:endParaRPr lang="en-US" sz="1600" dirty="0" smtClean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880577" y="5238788"/>
            <a:ext cx="2804400" cy="2803127"/>
          </a:xfrm>
          <a:prstGeom prst="ellipse">
            <a:avLst/>
          </a:prstGeom>
          <a:noFill/>
          <a:ln w="254000" cmpd="sng">
            <a:solidFill>
              <a:srgbClr val="400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6021" y="5668974"/>
            <a:ext cx="2536138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GB" sz="2800" b="1" dirty="0" smtClean="0">
              <a:solidFill>
                <a:srgbClr val="3A0074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GB" b="1" dirty="0" smtClean="0">
                <a:solidFill>
                  <a:srgbClr val="3A0074"/>
                </a:solidFill>
                <a:latin typeface="Century Gothic" panose="020B0502020202020204" pitchFamily="34" charset="0"/>
              </a:rPr>
              <a:t>COME &amp; GIVE IT A TRY!</a:t>
            </a:r>
            <a:endParaRPr lang="en-GB" b="1" dirty="0">
              <a:latin typeface="Century Gothic" panose="020B0502020202020204" pitchFamily="34" charset="0"/>
            </a:endParaRPr>
          </a:p>
          <a:p>
            <a:pPr algn="ctr"/>
            <a:r>
              <a:rPr lang="en-GB" b="1" dirty="0" smtClean="0">
                <a:solidFill>
                  <a:srgbClr val="3A0074"/>
                </a:solidFill>
                <a:latin typeface="Century Gothic" panose="020B0502020202020204" pitchFamily="34" charset="0"/>
              </a:rPr>
              <a:t>All fitness levels and abilities welcome</a:t>
            </a:r>
          </a:p>
        </p:txBody>
      </p:sp>
      <p:sp>
        <p:nvSpPr>
          <p:cNvPr id="15" name="AutoShape 2" descr="Image result for circuit training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AutoShape 4" descr="Image result for circuit training"/>
          <p:cNvSpPr>
            <a:spLocks noChangeAspect="1" noChangeArrowheads="1"/>
          </p:cNvSpPr>
          <p:nvPr/>
        </p:nvSpPr>
        <p:spPr bwMode="auto">
          <a:xfrm>
            <a:off x="12065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16289">
            <a:off x="1437892" y="6016518"/>
            <a:ext cx="1737435" cy="17244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2350</TotalTime>
  <Words>43</Words>
  <Application>Microsoft Office PowerPoint</Application>
  <PresentationFormat>A4 Paper (210x297 mm)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Ulph</dc:creator>
  <cp:lastModifiedBy>Elliot Maginnis</cp:lastModifiedBy>
  <cp:revision>25</cp:revision>
  <cp:lastPrinted>2014-05-13T11:17:19Z</cp:lastPrinted>
  <dcterms:created xsi:type="dcterms:W3CDTF">2014-05-09T13:17:21Z</dcterms:created>
  <dcterms:modified xsi:type="dcterms:W3CDTF">2015-05-19T17:08:58Z</dcterms:modified>
</cp:coreProperties>
</file>