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8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236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1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58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5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23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0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4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7CF4-7E3D-42C0-93B9-C08C4589AE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6AE061-865D-4A68-A556-D3548684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03" y="584886"/>
            <a:ext cx="9144000" cy="1961249"/>
          </a:xfrm>
        </p:spPr>
        <p:txBody>
          <a:bodyPr/>
          <a:lstStyle/>
          <a:p>
            <a:r>
              <a:rPr lang="en-US" b="1" dirty="0" smtClean="0"/>
              <a:t>Air Quality Analysis in the United States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Thomas Nguyen</a:t>
            </a:r>
          </a:p>
          <a:p>
            <a:r>
              <a:rPr lang="en-US" b="1" dirty="0" smtClean="0"/>
              <a:t>CS 591 Data Mining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09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Project Idea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Goal: Analyze air quality differences across the United States in terms of emission. Examine the trends in air quality over time.</a:t>
            </a:r>
          </a:p>
          <a:p>
            <a:endParaRPr lang="en-US" sz="2400" dirty="0"/>
          </a:p>
          <a:p>
            <a:r>
              <a:rPr lang="en-US" sz="2400" dirty="0" smtClean="0"/>
              <a:t>Collected from EPA air data from 1990 to 2014 from the EPA official website.</a:t>
            </a:r>
          </a:p>
          <a:p>
            <a:endParaRPr lang="en-US" sz="2000" dirty="0"/>
          </a:p>
          <a:p>
            <a:r>
              <a:rPr lang="en-US" sz="2000" dirty="0"/>
              <a:t>http://aqsdr1.epa.gov/aqsweb/aqstmp/airdata/download_files.html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84" y="609600"/>
            <a:ext cx="9415848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Map of All Air Quality Recording Sites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788671"/>
            <a:ext cx="8596312" cy="3785013"/>
          </a:xfrm>
        </p:spPr>
      </p:pic>
    </p:spTree>
    <p:extLst>
      <p:ext uri="{BB962C8B-B14F-4D97-AF65-F5344CB8AC3E}">
        <p14:creationId xmlns:p14="http://schemas.microsoft.com/office/powerpoint/2010/main" val="31749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 believe that air quality in the United States has improved over time across all pollutant emissions.</a:t>
            </a:r>
          </a:p>
          <a:p>
            <a:endParaRPr lang="en-US" sz="2000" dirty="0" smtClean="0"/>
          </a:p>
          <a:p>
            <a:r>
              <a:rPr lang="en-US" sz="2000" dirty="0" smtClean="0"/>
              <a:t>Sites with most pollutants will be around large cities / states with a lot of buildings and factories (New York, California, etc.).</a:t>
            </a:r>
          </a:p>
          <a:p>
            <a:endParaRPr lang="en-US" sz="2000" dirty="0" smtClean="0"/>
          </a:p>
          <a:p>
            <a:r>
              <a:rPr lang="en-US" sz="2000" dirty="0" smtClean="0"/>
              <a:t>Air pollutant levels will decrease in future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72309" y="0"/>
            <a:ext cx="8483141" cy="502508"/>
          </a:xfrm>
        </p:spPr>
        <p:txBody>
          <a:bodyPr>
            <a:noAutofit/>
          </a:bodyPr>
          <a:lstStyle/>
          <a:p>
            <a:r>
              <a:rPr lang="en-US" sz="2800" dirty="0" smtClean="0"/>
              <a:t>Pollutants over time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9" y="3633144"/>
            <a:ext cx="3525266" cy="258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69" y="502508"/>
            <a:ext cx="3525266" cy="2554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128" y="3633144"/>
            <a:ext cx="3575775" cy="258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038" y="484725"/>
            <a:ext cx="3575865" cy="2572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606" y="3633145"/>
            <a:ext cx="3572520" cy="2589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3606" y="502508"/>
            <a:ext cx="3603764" cy="25547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842" y="3057033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6539 ppm. STD: 1888.39 ppm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244907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7491 ppm. STD: 1899.87 ppm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42947" y="3057033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6251 ppm. STD: 1911.45 ppm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79197" y="6245958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7666 ppm. STD: 1738.90 ppm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24526" y="3057033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5538 ppm. STD: 1443.48 ppm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58394" y="6244907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5386 ppm. STD: 1874.52 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72309" y="0"/>
            <a:ext cx="8483141" cy="502508"/>
          </a:xfrm>
        </p:spPr>
        <p:txBody>
          <a:bodyPr>
            <a:noAutofit/>
          </a:bodyPr>
          <a:lstStyle/>
          <a:p>
            <a:r>
              <a:rPr lang="en-US" sz="2800" dirty="0" smtClean="0"/>
              <a:t>Pollutants over time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842" y="3057033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7016 ppm. STD: 2187.81 ppm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244907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7532 ppm. STD: 1710.41 ppm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42947" y="3057033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7391 ppm. STD: 1908.89 ppm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79197" y="6245958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7905 ppm. STD: 1550.90 ppm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24526" y="3057033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5530 ppm. STD: 1757.17 ppm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58394" y="6244907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6226 ppm. STD: 1273.18 ppm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604" y="484725"/>
            <a:ext cx="3559062" cy="2572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81" y="3633144"/>
            <a:ext cx="3555185" cy="2603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420" y="476367"/>
            <a:ext cx="3540496" cy="25749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468" y="3633144"/>
            <a:ext cx="3644399" cy="26306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068" y="470978"/>
            <a:ext cx="3627741" cy="25802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69" y="3633144"/>
            <a:ext cx="3609440" cy="263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Reductions Over 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47150"/>
              </p:ext>
            </p:extLst>
          </p:nvPr>
        </p:nvGraphicFramePr>
        <p:xfrm>
          <a:off x="845751" y="1856488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Pollutant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1990 vs. 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 vs. 2014</a:t>
                      </a:r>
                      <a:endParaRPr lang="en-US" dirty="0"/>
                    </a:p>
                  </a:txBody>
                  <a:tcPr/>
                </a:tc>
              </a:tr>
              <a:tr h="359353">
                <a:tc>
                  <a:txBody>
                    <a:bodyPr/>
                    <a:lstStyle/>
                    <a:p>
                      <a:r>
                        <a:rPr lang="en-US" dirty="0" smtClean="0"/>
                        <a:t>Carbon Monoxide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Sulfur Dioxide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Nitrogen Dioxide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043" y="4118919"/>
            <a:ext cx="1138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Analysis was run not only on average values of 1990, 2000, and 2014 but for all years</a:t>
            </a:r>
            <a:r>
              <a:rPr lang="en-US" sz="2000" dirty="0"/>
              <a:t> </a:t>
            </a:r>
            <a:r>
              <a:rPr lang="en-US" sz="2000" dirty="0" smtClean="0"/>
              <a:t>(1990-2014).</a:t>
            </a:r>
          </a:p>
        </p:txBody>
      </p:sp>
    </p:spTree>
    <p:extLst>
      <p:ext uri="{BB962C8B-B14F-4D97-AF65-F5344CB8AC3E}">
        <p14:creationId xmlns:p14="http://schemas.microsoft.com/office/powerpoint/2010/main" val="41535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with Top Emissions in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Carbon Monoxide: Arizona (7938), New York (7889), Ohio (7879), District of Columbia (7765)</a:t>
            </a:r>
          </a:p>
          <a:p>
            <a:r>
              <a:rPr lang="en-US" sz="2400" dirty="0" smtClean="0"/>
              <a:t>Ozone: California (8004), Ohio (7976), Arizona (7941)</a:t>
            </a:r>
          </a:p>
          <a:p>
            <a:r>
              <a:rPr lang="en-US" sz="2400" dirty="0" smtClean="0"/>
              <a:t>Nitrogen Dioxide: Arizona (7915), District of Columbia (7897), California (7739)</a:t>
            </a:r>
          </a:p>
          <a:p>
            <a:r>
              <a:rPr lang="en-US" sz="2400" dirty="0" smtClean="0"/>
              <a:t>Sulfur Dioxide: Ohio (7958), South Carolina (7954)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26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and Extrapolation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36" y="1729946"/>
            <a:ext cx="9051552" cy="4665643"/>
          </a:xfrm>
        </p:spPr>
        <p:txBody>
          <a:bodyPr/>
          <a:lstStyle/>
          <a:p>
            <a:r>
              <a:rPr lang="en-US" sz="2000" dirty="0" smtClean="0"/>
              <a:t>Future carbon monoxide, ozone, and nitrogen dioxide pollutant levels will continue to decrease according to linear regression analysis of current levels. Sulfur dioxide levels will remain relatively unchanged.</a:t>
            </a:r>
          </a:p>
          <a:p>
            <a:endParaRPr lang="en-US" sz="2000" dirty="0" smtClean="0"/>
          </a:p>
          <a:p>
            <a:r>
              <a:rPr lang="en-US" sz="2000" dirty="0" smtClean="0"/>
              <a:t>Cities/States that  currently emit the most pollutants have consistently done so for the last 24 years and show the most improvement over time. </a:t>
            </a:r>
          </a:p>
          <a:p>
            <a:endParaRPr lang="en-US" sz="2000" dirty="0"/>
          </a:p>
          <a:p>
            <a:r>
              <a:rPr lang="en-US" sz="2000" dirty="0" smtClean="0"/>
              <a:t>Air quality in general will be better in future years in regards to the main pollutants analyzed (CO, Ozone, NO</a:t>
            </a:r>
            <a:r>
              <a:rPr lang="en-US" sz="2000" baseline="-25000" dirty="0"/>
              <a:t>2</a:t>
            </a:r>
            <a:r>
              <a:rPr lang="en-US" sz="2000" dirty="0" smtClean="0"/>
              <a:t>, SO</a:t>
            </a:r>
            <a:r>
              <a:rPr lang="en-US" sz="2000" baseline="-25000" dirty="0"/>
              <a:t>2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1142</TotalTime>
  <Words>454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Air Quality Analysis in the United States</vt:lpstr>
      <vt:lpstr>Project Idea</vt:lpstr>
      <vt:lpstr>Map of All Air Quality Recording Sites</vt:lpstr>
      <vt:lpstr>Hypothesis </vt:lpstr>
      <vt:lpstr>Pollutants over time</vt:lpstr>
      <vt:lpstr>Pollutants over time</vt:lpstr>
      <vt:lpstr>Percent Reductions Over Time</vt:lpstr>
      <vt:lpstr>States with Top Emissions in 2014</vt:lpstr>
      <vt:lpstr>Trends and Extrapolation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Analysis in the United States</dc:title>
  <dc:creator>Thomas</dc:creator>
  <cp:lastModifiedBy>Thomas</cp:lastModifiedBy>
  <cp:revision>22</cp:revision>
  <dcterms:created xsi:type="dcterms:W3CDTF">2015-04-29T03:24:54Z</dcterms:created>
  <dcterms:modified xsi:type="dcterms:W3CDTF">2015-04-29T22:27:01Z</dcterms:modified>
</cp:coreProperties>
</file>