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5" r:id="rId3"/>
    <p:sldId id="277" r:id="rId4"/>
    <p:sldId id="278" r:id="rId5"/>
    <p:sldId id="274" r:id="rId6"/>
    <p:sldId id="279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493"/>
    <a:srgbClr val="41AAAE"/>
    <a:srgbClr val="44C8C0"/>
    <a:srgbClr val="33CABD"/>
    <a:srgbClr val="46A8AC"/>
    <a:srgbClr val="3FAFAE"/>
    <a:srgbClr val="3BA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76" autoAdjust="0"/>
    <p:restoredTop sz="97272" autoAdjust="0"/>
  </p:normalViewPr>
  <p:slideViewPr>
    <p:cSldViewPr snapToGrid="0">
      <p:cViewPr varScale="1">
        <p:scale>
          <a:sx n="102" d="100"/>
          <a:sy n="102" d="100"/>
        </p:scale>
        <p:origin x="150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408E0-91B8-4F19-89F2-4A4AF7100546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223E0-ED73-4A6D-B576-BA3488454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3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223E0-ED73-4A6D-B576-BA3488454E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2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223E0-ED73-4A6D-B576-BA3488454E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4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223E0-ED73-4A6D-B576-BA3488454E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223E0-ED73-4A6D-B576-BA3488454E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2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223E0-ED73-4A6D-B576-BA3488454E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8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223E0-ED73-4A6D-B576-BA3488454E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7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2443-C441-4CEC-9AB4-6533D382229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E6ED-5736-40F9-9FC8-A4046349C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2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2443-C441-4CEC-9AB4-6533D382229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E6ED-5736-40F9-9FC8-A4046349C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2443-C441-4CEC-9AB4-6533D382229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E6ED-5736-40F9-9FC8-A4046349C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6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2443-C441-4CEC-9AB4-6533D382229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E6ED-5736-40F9-9FC8-A4046349C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2443-C441-4CEC-9AB4-6533D382229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E6ED-5736-40F9-9FC8-A4046349C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2443-C441-4CEC-9AB4-6533D382229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E6ED-5736-40F9-9FC8-A4046349C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4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2443-C441-4CEC-9AB4-6533D382229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E6ED-5736-40F9-9FC8-A4046349C1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55548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98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2443-C441-4CEC-9AB4-6533D382229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E6ED-5736-40F9-9FC8-A4046349C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9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0"/>
            <a:ext cx="12191999" cy="20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2443-C441-4CEC-9AB4-6533D382229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E6ED-5736-40F9-9FC8-A4046349C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2443-C441-4CEC-9AB4-6533D382229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E6ED-5736-40F9-9FC8-A4046349C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1191296"/>
            <a:ext cx="12191999" cy="56667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2443-C441-4CEC-9AB4-6533D382229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E6ED-5736-40F9-9FC8-A4046349C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3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7280076" y="1946074"/>
            <a:ext cx="6871855" cy="29519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838948" y="1825091"/>
            <a:ext cx="6871856" cy="31939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56503" y="1677571"/>
            <a:ext cx="5109395" cy="36819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7424270" y="1677569"/>
            <a:ext cx="5109395" cy="36819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8090630" y="2369082"/>
            <a:ext cx="4916771" cy="210633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622256" y="2278377"/>
            <a:ext cx="4926259" cy="227898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50456" y="1866507"/>
            <a:ext cx="7292327" cy="3028223"/>
          </a:xfrm>
          <a:prstGeom prst="rect">
            <a:avLst/>
          </a:prstGeom>
          <a:noFill/>
          <a:ln w="76200">
            <a:solidFill>
              <a:srgbClr val="46A8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193961" y="3689908"/>
            <a:ext cx="5868000" cy="2"/>
          </a:xfrm>
          <a:prstGeom prst="line">
            <a:avLst/>
          </a:prstGeom>
          <a:ln w="19050">
            <a:solidFill>
              <a:srgbClr val="46A8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026141" y="2457964"/>
            <a:ext cx="626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41AAAE"/>
                </a:solidFill>
                <a:cs typeface="+mn-ea"/>
                <a:sym typeface="+mn-lt"/>
              </a:rPr>
              <a:t>珞珈校园</a:t>
            </a:r>
          </a:p>
        </p:txBody>
      </p:sp>
      <p:sp>
        <p:nvSpPr>
          <p:cNvPr id="15" name="文本框 13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550458" y="3922243"/>
            <a:ext cx="729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084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谭惠日 蒋海澜 王肖楠 玉雅婕 于宸欣 沈宜欣</a:t>
            </a:r>
          </a:p>
        </p:txBody>
      </p:sp>
    </p:spTree>
    <p:extLst>
      <p:ext uri="{BB962C8B-B14F-4D97-AF65-F5344CB8AC3E}">
        <p14:creationId xmlns:p14="http://schemas.microsoft.com/office/powerpoint/2010/main" val="36125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a14="http://schemas.microsoft.com/office/drawing/2010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4718" y="-1608289"/>
            <a:ext cx="1182674" cy="1273318"/>
          </a:xfrm>
          <a:prstGeom prst="rect">
            <a:avLst/>
          </a:prstGeom>
          <a:solidFill>
            <a:srgbClr val="33C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7392" y="-1620765"/>
            <a:ext cx="1182674" cy="1273318"/>
          </a:xfrm>
          <a:prstGeom prst="rect">
            <a:avLst/>
          </a:prstGeom>
          <a:solidFill>
            <a:srgbClr val="408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2"/>
          <p:cNvSpPr/>
          <p:nvPr/>
        </p:nvSpPr>
        <p:spPr>
          <a:xfrm>
            <a:off x="663019" y="1943264"/>
            <a:ext cx="11020376" cy="3632200"/>
          </a:xfrm>
          <a:prstGeom prst="roundRect">
            <a:avLst>
              <a:gd name="adj" fmla="val 5151"/>
            </a:avLst>
          </a:prstGeom>
          <a:solidFill>
            <a:srgbClr val="33C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2653" y="2507530"/>
            <a:ext cx="10546328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zh-CN" dirty="0"/>
              <a:t>建立一个</a:t>
            </a:r>
            <a:r>
              <a:rPr lang="en-US" altLang="zh-CN" dirty="0"/>
              <a:t>PC</a:t>
            </a:r>
            <a:r>
              <a:rPr lang="zh-CN" altLang="zh-CN" dirty="0"/>
              <a:t>端的武大个人信息管理系统，实现对学生选课以及个人信息系统化的管理。首先可以在获得权限后对学生基本信息进行输入和存取，并读取显示学生的相关信息，其次学生可以手动导入课程表或者选择自动导入课程表，使用户无需线上访问教务系统查看课程表，减少因为超时重新登陆教务系统引起的时间浪费。 </a:t>
            </a:r>
          </a:p>
          <a:p>
            <a:r>
              <a:rPr lang="zh-CN" altLang="zh-CN" dirty="0"/>
              <a:t>同时增加“新鲜事”和“工具箱”功能，用户可以在“新鲜事”上发布自己的心情也可以看到其他用户的心情并进行互动。 “工具箱”功能包括成绩管理、图书馆预约、校园网充值、故障报修等功能。用户可以在这里查询课程的给分情况来选择适合自己的课程，查看自己的课程成绩和学分情况，也可以方便地预约图书馆的座位、给校园网充值，增加了用户体验。</a:t>
            </a:r>
            <a:endParaRPr lang="en-US" altLang="zh-CN" sz="1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3148729" y="781533"/>
            <a:ext cx="6154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41AAAE"/>
                </a:solidFill>
                <a:cs typeface="+mn-ea"/>
                <a:sym typeface="+mn-lt"/>
              </a:rPr>
              <a:t>项目目标</a:t>
            </a:r>
          </a:p>
        </p:txBody>
      </p:sp>
    </p:spTree>
    <p:extLst>
      <p:ext uri="{BB962C8B-B14F-4D97-AF65-F5344CB8AC3E}">
        <p14:creationId xmlns:p14="http://schemas.microsoft.com/office/powerpoint/2010/main" val="3497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a14="http://schemas.microsoft.com/office/drawing/2010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4718" y="-1608289"/>
            <a:ext cx="1182674" cy="1273318"/>
          </a:xfrm>
          <a:prstGeom prst="rect">
            <a:avLst/>
          </a:prstGeom>
          <a:solidFill>
            <a:srgbClr val="33C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7392" y="-1620765"/>
            <a:ext cx="1182674" cy="1273318"/>
          </a:xfrm>
          <a:prstGeom prst="rect">
            <a:avLst/>
          </a:prstGeom>
          <a:solidFill>
            <a:srgbClr val="408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PA_任意多边形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23688" y="4138613"/>
            <a:ext cx="1935163" cy="2719387"/>
          </a:xfrm>
          <a:custGeom>
            <a:avLst/>
            <a:gdLst>
              <a:gd name="T0" fmla="*/ 2757 w 2757"/>
              <a:gd name="T1" fmla="*/ 3864 h 3864"/>
              <a:gd name="T2" fmla="*/ 2757 w 2757"/>
              <a:gd name="T3" fmla="*/ 3056 h 3864"/>
              <a:gd name="T4" fmla="*/ 1462 w 2757"/>
              <a:gd name="T5" fmla="*/ 661 h 3864"/>
              <a:gd name="T6" fmla="*/ 722 w 2757"/>
              <a:gd name="T7" fmla="*/ 202 h 3864"/>
              <a:gd name="T8" fmla="*/ 805 w 2757"/>
              <a:gd name="T9" fmla="*/ 67 h 3864"/>
              <a:gd name="T10" fmla="*/ 759 w 2757"/>
              <a:gd name="T11" fmla="*/ 2 h 3864"/>
              <a:gd name="T12" fmla="*/ 51 w 2757"/>
              <a:gd name="T13" fmla="*/ 34 h 3864"/>
              <a:gd name="T14" fmla="*/ 12 w 2757"/>
              <a:gd name="T15" fmla="*/ 97 h 3864"/>
              <a:gd name="T16" fmla="*/ 307 w 2757"/>
              <a:gd name="T17" fmla="*/ 737 h 3864"/>
              <a:gd name="T18" fmla="*/ 384 w 2757"/>
              <a:gd name="T19" fmla="*/ 752 h 3864"/>
              <a:gd name="T20" fmla="*/ 480 w 2757"/>
              <a:gd name="T21" fmla="*/ 595 h 3864"/>
              <a:gd name="T22" fmla="*/ 1161 w 2757"/>
              <a:gd name="T23" fmla="*/ 1018 h 3864"/>
              <a:gd name="T24" fmla="*/ 2295 w 2757"/>
              <a:gd name="T25" fmla="*/ 3002 h 3864"/>
              <a:gd name="T26" fmla="*/ 2295 w 2757"/>
              <a:gd name="T27" fmla="*/ 3864 h 3864"/>
              <a:gd name="T28" fmla="*/ 2757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2757" y="3864"/>
                </a:moveTo>
                <a:lnTo>
                  <a:pt x="2757" y="3056"/>
                </a:lnTo>
                <a:cubicBezTo>
                  <a:pt x="2757" y="2031"/>
                  <a:pt x="2444" y="1270"/>
                  <a:pt x="1462" y="661"/>
                </a:cubicBezTo>
                <a:lnTo>
                  <a:pt x="722" y="202"/>
                </a:lnTo>
                <a:lnTo>
                  <a:pt x="805" y="67"/>
                </a:lnTo>
                <a:cubicBezTo>
                  <a:pt x="825" y="36"/>
                  <a:pt x="802" y="0"/>
                  <a:pt x="759" y="2"/>
                </a:cubicBezTo>
                <a:lnTo>
                  <a:pt x="51" y="34"/>
                </a:lnTo>
                <a:cubicBezTo>
                  <a:pt x="22" y="35"/>
                  <a:pt x="0" y="71"/>
                  <a:pt x="12" y="97"/>
                </a:cubicBezTo>
                <a:lnTo>
                  <a:pt x="307" y="737"/>
                </a:lnTo>
                <a:cubicBezTo>
                  <a:pt x="322" y="770"/>
                  <a:pt x="364" y="785"/>
                  <a:pt x="384" y="752"/>
                </a:cubicBezTo>
                <a:lnTo>
                  <a:pt x="480" y="595"/>
                </a:lnTo>
                <a:lnTo>
                  <a:pt x="1161" y="1018"/>
                </a:lnTo>
                <a:cubicBezTo>
                  <a:pt x="1976" y="1522"/>
                  <a:pt x="2295" y="2037"/>
                  <a:pt x="2295" y="3002"/>
                </a:cubicBezTo>
                <a:lnTo>
                  <a:pt x="2295" y="3864"/>
                </a:lnTo>
                <a:lnTo>
                  <a:pt x="2757" y="3864"/>
                </a:lnTo>
                <a:close/>
              </a:path>
            </a:pathLst>
          </a:custGeom>
          <a:solidFill>
            <a:srgbClr val="40849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PA_任意多边形 13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811138" y="3084513"/>
            <a:ext cx="1216025" cy="3773487"/>
          </a:xfrm>
          <a:custGeom>
            <a:avLst/>
            <a:gdLst>
              <a:gd name="T0" fmla="*/ 1270 w 1732"/>
              <a:gd name="T1" fmla="*/ 5362 h 5362"/>
              <a:gd name="T2" fmla="*/ 1732 w 1732"/>
              <a:gd name="T3" fmla="*/ 5362 h 5362"/>
              <a:gd name="T4" fmla="*/ 1732 w 1732"/>
              <a:gd name="T5" fmla="*/ 4676 h 5362"/>
              <a:gd name="T6" fmla="*/ 1128 w 1732"/>
              <a:gd name="T7" fmla="*/ 1513 h 5362"/>
              <a:gd name="T8" fmla="*/ 647 w 1732"/>
              <a:gd name="T9" fmla="*/ 526 h 5362"/>
              <a:gd name="T10" fmla="*/ 791 w 1732"/>
              <a:gd name="T11" fmla="*/ 459 h 5362"/>
              <a:gd name="T12" fmla="*/ 789 w 1732"/>
              <a:gd name="T13" fmla="*/ 379 h 5362"/>
              <a:gd name="T14" fmla="*/ 181 w 1732"/>
              <a:gd name="T15" fmla="*/ 14 h 5362"/>
              <a:gd name="T16" fmla="*/ 114 w 1732"/>
              <a:gd name="T17" fmla="*/ 45 h 5362"/>
              <a:gd name="T18" fmla="*/ 5 w 1732"/>
              <a:gd name="T19" fmla="*/ 742 h 5362"/>
              <a:gd name="T20" fmla="*/ 61 w 1732"/>
              <a:gd name="T21" fmla="*/ 797 h 5362"/>
              <a:gd name="T22" fmla="*/ 227 w 1732"/>
              <a:gd name="T23" fmla="*/ 720 h 5362"/>
              <a:gd name="T24" fmla="*/ 734 w 1732"/>
              <a:gd name="T25" fmla="*/ 1758 h 5362"/>
              <a:gd name="T26" fmla="*/ 1270 w 1732"/>
              <a:gd name="T27" fmla="*/ 4472 h 5362"/>
              <a:gd name="T28" fmla="*/ 1270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1270" y="5362"/>
                </a:moveTo>
                <a:lnTo>
                  <a:pt x="1732" y="5362"/>
                </a:lnTo>
                <a:lnTo>
                  <a:pt x="1732" y="4676"/>
                </a:lnTo>
                <a:cubicBezTo>
                  <a:pt x="1732" y="3345"/>
                  <a:pt x="1631" y="2545"/>
                  <a:pt x="1128" y="1513"/>
                </a:cubicBezTo>
                <a:lnTo>
                  <a:pt x="647" y="526"/>
                </a:lnTo>
                <a:lnTo>
                  <a:pt x="791" y="459"/>
                </a:lnTo>
                <a:cubicBezTo>
                  <a:pt x="825" y="443"/>
                  <a:pt x="825" y="401"/>
                  <a:pt x="789" y="379"/>
                </a:cubicBezTo>
                <a:lnTo>
                  <a:pt x="181" y="14"/>
                </a:lnTo>
                <a:cubicBezTo>
                  <a:pt x="156" y="0"/>
                  <a:pt x="118" y="17"/>
                  <a:pt x="114" y="45"/>
                </a:cubicBezTo>
                <a:lnTo>
                  <a:pt x="5" y="742"/>
                </a:lnTo>
                <a:cubicBezTo>
                  <a:pt x="0" y="777"/>
                  <a:pt x="26" y="813"/>
                  <a:pt x="61" y="797"/>
                </a:cubicBezTo>
                <a:lnTo>
                  <a:pt x="227" y="720"/>
                </a:lnTo>
                <a:lnTo>
                  <a:pt x="734" y="1758"/>
                </a:lnTo>
                <a:cubicBezTo>
                  <a:pt x="1167" y="2647"/>
                  <a:pt x="1270" y="3321"/>
                  <a:pt x="1270" y="4472"/>
                </a:cubicBezTo>
                <a:lnTo>
                  <a:pt x="1270" y="5362"/>
                </a:lnTo>
                <a:close/>
              </a:path>
            </a:pathLst>
          </a:custGeom>
          <a:solidFill>
            <a:srgbClr val="33CA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PA_任意多边形 1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676451" y="4138613"/>
            <a:ext cx="1933575" cy="2719387"/>
          </a:xfrm>
          <a:custGeom>
            <a:avLst/>
            <a:gdLst>
              <a:gd name="T0" fmla="*/ 0 w 2757"/>
              <a:gd name="T1" fmla="*/ 3864 h 3864"/>
              <a:gd name="T2" fmla="*/ 0 w 2757"/>
              <a:gd name="T3" fmla="*/ 3056 h 3864"/>
              <a:gd name="T4" fmla="*/ 1295 w 2757"/>
              <a:gd name="T5" fmla="*/ 661 h 3864"/>
              <a:gd name="T6" fmla="*/ 2035 w 2757"/>
              <a:gd name="T7" fmla="*/ 202 h 3864"/>
              <a:gd name="T8" fmla="*/ 1952 w 2757"/>
              <a:gd name="T9" fmla="*/ 67 h 3864"/>
              <a:gd name="T10" fmla="*/ 1998 w 2757"/>
              <a:gd name="T11" fmla="*/ 2 h 3864"/>
              <a:gd name="T12" fmla="*/ 2706 w 2757"/>
              <a:gd name="T13" fmla="*/ 34 h 3864"/>
              <a:gd name="T14" fmla="*/ 2745 w 2757"/>
              <a:gd name="T15" fmla="*/ 97 h 3864"/>
              <a:gd name="T16" fmla="*/ 2450 w 2757"/>
              <a:gd name="T17" fmla="*/ 737 h 3864"/>
              <a:gd name="T18" fmla="*/ 2373 w 2757"/>
              <a:gd name="T19" fmla="*/ 752 h 3864"/>
              <a:gd name="T20" fmla="*/ 2277 w 2757"/>
              <a:gd name="T21" fmla="*/ 595 h 3864"/>
              <a:gd name="T22" fmla="*/ 1596 w 2757"/>
              <a:gd name="T23" fmla="*/ 1018 h 3864"/>
              <a:gd name="T24" fmla="*/ 462 w 2757"/>
              <a:gd name="T25" fmla="*/ 3002 h 3864"/>
              <a:gd name="T26" fmla="*/ 462 w 2757"/>
              <a:gd name="T27" fmla="*/ 3864 h 3864"/>
              <a:gd name="T28" fmla="*/ 0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0" y="3864"/>
                </a:moveTo>
                <a:lnTo>
                  <a:pt x="0" y="3056"/>
                </a:lnTo>
                <a:cubicBezTo>
                  <a:pt x="0" y="2031"/>
                  <a:pt x="313" y="1270"/>
                  <a:pt x="1295" y="661"/>
                </a:cubicBezTo>
                <a:lnTo>
                  <a:pt x="2035" y="202"/>
                </a:lnTo>
                <a:lnTo>
                  <a:pt x="1952" y="67"/>
                </a:lnTo>
                <a:cubicBezTo>
                  <a:pt x="1933" y="36"/>
                  <a:pt x="1955" y="0"/>
                  <a:pt x="1998" y="2"/>
                </a:cubicBezTo>
                <a:lnTo>
                  <a:pt x="2706" y="34"/>
                </a:lnTo>
                <a:cubicBezTo>
                  <a:pt x="2735" y="35"/>
                  <a:pt x="2757" y="71"/>
                  <a:pt x="2745" y="97"/>
                </a:cubicBezTo>
                <a:lnTo>
                  <a:pt x="2450" y="737"/>
                </a:lnTo>
                <a:cubicBezTo>
                  <a:pt x="2435" y="770"/>
                  <a:pt x="2394" y="785"/>
                  <a:pt x="2373" y="752"/>
                </a:cubicBezTo>
                <a:lnTo>
                  <a:pt x="2277" y="595"/>
                </a:lnTo>
                <a:lnTo>
                  <a:pt x="1596" y="1018"/>
                </a:lnTo>
                <a:cubicBezTo>
                  <a:pt x="781" y="1522"/>
                  <a:pt x="462" y="2037"/>
                  <a:pt x="462" y="3002"/>
                </a:cubicBezTo>
                <a:lnTo>
                  <a:pt x="462" y="3864"/>
                </a:lnTo>
                <a:lnTo>
                  <a:pt x="0" y="3864"/>
                </a:lnTo>
                <a:close/>
              </a:path>
            </a:pathLst>
          </a:custGeom>
          <a:solidFill>
            <a:srgbClr val="40849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PA_任意多边形 1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208138" y="3084513"/>
            <a:ext cx="1214438" cy="3773487"/>
          </a:xfrm>
          <a:custGeom>
            <a:avLst/>
            <a:gdLst>
              <a:gd name="T0" fmla="*/ 462 w 1732"/>
              <a:gd name="T1" fmla="*/ 5362 h 5362"/>
              <a:gd name="T2" fmla="*/ 0 w 1732"/>
              <a:gd name="T3" fmla="*/ 5362 h 5362"/>
              <a:gd name="T4" fmla="*/ 0 w 1732"/>
              <a:gd name="T5" fmla="*/ 4676 h 5362"/>
              <a:gd name="T6" fmla="*/ 604 w 1732"/>
              <a:gd name="T7" fmla="*/ 1513 h 5362"/>
              <a:gd name="T8" fmla="*/ 1086 w 1732"/>
              <a:gd name="T9" fmla="*/ 526 h 5362"/>
              <a:gd name="T10" fmla="*/ 941 w 1732"/>
              <a:gd name="T11" fmla="*/ 459 h 5362"/>
              <a:gd name="T12" fmla="*/ 944 w 1732"/>
              <a:gd name="T13" fmla="*/ 379 h 5362"/>
              <a:gd name="T14" fmla="*/ 1552 w 1732"/>
              <a:gd name="T15" fmla="*/ 14 h 5362"/>
              <a:gd name="T16" fmla="*/ 1618 w 1732"/>
              <a:gd name="T17" fmla="*/ 45 h 5362"/>
              <a:gd name="T18" fmla="*/ 1727 w 1732"/>
              <a:gd name="T19" fmla="*/ 742 h 5362"/>
              <a:gd name="T20" fmla="*/ 1671 w 1732"/>
              <a:gd name="T21" fmla="*/ 797 h 5362"/>
              <a:gd name="T22" fmla="*/ 1505 w 1732"/>
              <a:gd name="T23" fmla="*/ 720 h 5362"/>
              <a:gd name="T24" fmla="*/ 999 w 1732"/>
              <a:gd name="T25" fmla="*/ 1758 h 5362"/>
              <a:gd name="T26" fmla="*/ 462 w 1732"/>
              <a:gd name="T27" fmla="*/ 4472 h 5362"/>
              <a:gd name="T28" fmla="*/ 462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462" y="5362"/>
                </a:moveTo>
                <a:lnTo>
                  <a:pt x="0" y="5362"/>
                </a:lnTo>
                <a:lnTo>
                  <a:pt x="0" y="4676"/>
                </a:lnTo>
                <a:cubicBezTo>
                  <a:pt x="0" y="3345"/>
                  <a:pt x="101" y="2545"/>
                  <a:pt x="604" y="1513"/>
                </a:cubicBezTo>
                <a:lnTo>
                  <a:pt x="1086" y="526"/>
                </a:lnTo>
                <a:lnTo>
                  <a:pt x="941" y="459"/>
                </a:lnTo>
                <a:cubicBezTo>
                  <a:pt x="908" y="443"/>
                  <a:pt x="907" y="401"/>
                  <a:pt x="944" y="379"/>
                </a:cubicBezTo>
                <a:lnTo>
                  <a:pt x="1552" y="14"/>
                </a:lnTo>
                <a:cubicBezTo>
                  <a:pt x="1576" y="0"/>
                  <a:pt x="1614" y="17"/>
                  <a:pt x="1618" y="45"/>
                </a:cubicBezTo>
                <a:lnTo>
                  <a:pt x="1727" y="742"/>
                </a:lnTo>
                <a:cubicBezTo>
                  <a:pt x="1732" y="777"/>
                  <a:pt x="1706" y="813"/>
                  <a:pt x="1671" y="797"/>
                </a:cubicBezTo>
                <a:lnTo>
                  <a:pt x="1505" y="720"/>
                </a:lnTo>
                <a:lnTo>
                  <a:pt x="999" y="1758"/>
                </a:lnTo>
                <a:cubicBezTo>
                  <a:pt x="565" y="2647"/>
                  <a:pt x="462" y="3321"/>
                  <a:pt x="462" y="4472"/>
                </a:cubicBezTo>
                <a:lnTo>
                  <a:pt x="462" y="5362"/>
                </a:lnTo>
                <a:close/>
              </a:path>
            </a:pathLst>
          </a:custGeom>
          <a:solidFill>
            <a:srgbClr val="33CA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27810" y="3802391"/>
            <a:ext cx="2801722" cy="1503519"/>
            <a:chOff x="1643984" y="2349127"/>
            <a:chExt cx="2492110" cy="1337369"/>
          </a:xfrm>
        </p:grpSpPr>
        <p:sp>
          <p:nvSpPr>
            <p:cNvPr id="11" name="文本框 10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登录信息门户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43984" y="2588641"/>
              <a:ext cx="2492110" cy="1097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先请求信息门户界面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获取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salt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调用</a:t>
              </a:r>
              <a:r>
                <a:rPr lang="en-US" altLang="zh-C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js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代码对用户密码加密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模拟正常登录的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http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请求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连续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302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重定向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登录到信息门户网站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89893" y="1801930"/>
            <a:ext cx="2801722" cy="1503519"/>
            <a:chOff x="1643984" y="2349127"/>
            <a:chExt cx="2492110" cy="1337368"/>
          </a:xfrm>
        </p:grpSpPr>
        <p:sp>
          <p:nvSpPr>
            <p:cNvPr id="14" name="文本框 13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登录爬取教务系统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3984" y="2588641"/>
              <a:ext cx="2492110" cy="10978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通过信息门户获取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JSESSIONID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获取</a:t>
              </a:r>
              <a:r>
                <a:rPr lang="en-US" altLang="zh-C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IPlaneDirectPro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以及其他的一些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Cookie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模拟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http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请求登录到教务系统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解析返回的消息，获取</a:t>
              </a:r>
              <a:r>
                <a:rPr lang="en-US" altLang="zh-C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csftoken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15625" y="1673925"/>
            <a:ext cx="3186482" cy="1178022"/>
            <a:chOff x="1565985" y="2259282"/>
            <a:chExt cx="2492110" cy="497045"/>
          </a:xfrm>
        </p:grpSpPr>
        <p:sp>
          <p:nvSpPr>
            <p:cNvPr id="17" name="文本框 16"/>
            <p:cNvSpPr txBox="1"/>
            <p:nvPr/>
          </p:nvSpPr>
          <p:spPr>
            <a:xfrm>
              <a:off x="1783016" y="2259282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解析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html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65985" y="2479859"/>
              <a:ext cx="2492110" cy="27646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结合正则表达式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HtmlAgilityPack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框架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对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html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进行解析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655144" y="3802392"/>
            <a:ext cx="2801722" cy="924514"/>
            <a:chOff x="1643984" y="2349127"/>
            <a:chExt cx="2492110" cy="822348"/>
          </a:xfrm>
        </p:grpSpPr>
        <p:sp>
          <p:nvSpPr>
            <p:cNvPr id="20" name="文本框 19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启停校园网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43984" y="2588641"/>
              <a:ext cx="2492110" cy="5828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通过信息门户请求校园网</a:t>
              </a:r>
              <a:r>
                <a:rPr lang="en-US" altLang="zh-CN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api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获取校园网网站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Cookie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模拟发送启用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/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停用请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http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请求</a:t>
              </a:r>
            </a:p>
          </p:txBody>
        </p:sp>
      </p:grpSp>
      <p:sp>
        <p:nvSpPr>
          <p:cNvPr id="22" name="文本框 4"/>
          <p:cNvSpPr txBox="1"/>
          <p:nvPr/>
        </p:nvSpPr>
        <p:spPr>
          <a:xfrm>
            <a:off x="3148729" y="721093"/>
            <a:ext cx="6154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41AAAE"/>
                </a:solidFill>
                <a:cs typeface="+mn-ea"/>
                <a:sym typeface="+mn-lt"/>
              </a:rPr>
              <a:t>Web</a:t>
            </a:r>
            <a:r>
              <a:rPr lang="zh-CN" altLang="en-US" sz="4800" dirty="0">
                <a:solidFill>
                  <a:srgbClr val="41AAAE"/>
                </a:solidFill>
                <a:cs typeface="+mn-ea"/>
                <a:sym typeface="+mn-lt"/>
              </a:rPr>
              <a:t>爬虫</a:t>
            </a:r>
          </a:p>
        </p:txBody>
      </p:sp>
    </p:spTree>
    <p:extLst>
      <p:ext uri="{BB962C8B-B14F-4D97-AF65-F5344CB8AC3E}">
        <p14:creationId xmlns:p14="http://schemas.microsoft.com/office/powerpoint/2010/main" val="209329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a14="http://schemas.microsoft.com/office/drawing/2010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4718" y="-1608289"/>
            <a:ext cx="1182674" cy="1273318"/>
          </a:xfrm>
          <a:prstGeom prst="rect">
            <a:avLst/>
          </a:prstGeom>
          <a:solidFill>
            <a:srgbClr val="33C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7392" y="-1620765"/>
            <a:ext cx="1182674" cy="1273318"/>
          </a:xfrm>
          <a:prstGeom prst="rect">
            <a:avLst/>
          </a:prstGeom>
          <a:solidFill>
            <a:srgbClr val="408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8729" y="781533"/>
            <a:ext cx="6154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41AAAE"/>
                </a:solidFill>
                <a:cs typeface="+mn-ea"/>
                <a:sym typeface="+mn-lt"/>
              </a:rPr>
              <a:t>服务器</a:t>
            </a:r>
            <a:r>
              <a:rPr lang="en-US" altLang="zh-CN" sz="4800" dirty="0">
                <a:solidFill>
                  <a:srgbClr val="41AAAE"/>
                </a:solidFill>
                <a:cs typeface="+mn-ea"/>
                <a:sym typeface="+mn-lt"/>
              </a:rPr>
              <a:t>/</a:t>
            </a:r>
            <a:r>
              <a:rPr lang="zh-CN" altLang="en-US" sz="4800" dirty="0">
                <a:solidFill>
                  <a:srgbClr val="41AAAE"/>
                </a:solidFill>
                <a:cs typeface="+mn-ea"/>
                <a:sym typeface="+mn-lt"/>
              </a:rPr>
              <a:t>客户端</a:t>
            </a:r>
          </a:p>
        </p:txBody>
      </p:sp>
      <p:sp>
        <p:nvSpPr>
          <p:cNvPr id="6" name="Freeform 240"/>
          <p:cNvSpPr/>
          <p:nvPr/>
        </p:nvSpPr>
        <p:spPr bwMode="auto">
          <a:xfrm>
            <a:off x="6142593" y="2175689"/>
            <a:ext cx="1098550" cy="923925"/>
          </a:xfrm>
          <a:custGeom>
            <a:avLst/>
            <a:gdLst>
              <a:gd name="T0" fmla="*/ 346 w 346"/>
              <a:gd name="T1" fmla="*/ 0 h 291"/>
              <a:gd name="T2" fmla="*/ 346 w 346"/>
              <a:gd name="T3" fmla="*/ 113 h 291"/>
              <a:gd name="T4" fmla="*/ 169 w 346"/>
              <a:gd name="T5" fmla="*/ 291 h 291"/>
              <a:gd name="T6" fmla="*/ 0 w 346"/>
              <a:gd name="T7" fmla="*/ 237 h 291"/>
              <a:gd name="T8" fmla="*/ 0 w 346"/>
              <a:gd name="T9" fmla="*/ 141 h 291"/>
              <a:gd name="T10" fmla="*/ 2 w 346"/>
              <a:gd name="T11" fmla="*/ 139 h 291"/>
              <a:gd name="T12" fmla="*/ 4 w 346"/>
              <a:gd name="T13" fmla="*/ 141 h 291"/>
              <a:gd name="T14" fmla="*/ 4 w 346"/>
              <a:gd name="T15" fmla="*/ 231 h 291"/>
              <a:gd name="T16" fmla="*/ 234 w 346"/>
              <a:gd name="T17" fmla="*/ 0 h 291"/>
              <a:gd name="T18" fmla="*/ 346 w 346"/>
              <a:gd name="T1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" h="291">
                <a:moveTo>
                  <a:pt x="346" y="0"/>
                </a:moveTo>
                <a:cubicBezTo>
                  <a:pt x="346" y="113"/>
                  <a:pt x="346" y="113"/>
                  <a:pt x="346" y="113"/>
                </a:cubicBezTo>
                <a:cubicBezTo>
                  <a:pt x="169" y="291"/>
                  <a:pt x="169" y="291"/>
                  <a:pt x="169" y="291"/>
                </a:cubicBezTo>
                <a:cubicBezTo>
                  <a:pt x="119" y="260"/>
                  <a:pt x="61" y="241"/>
                  <a:pt x="0" y="237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0"/>
                  <a:pt x="1" y="139"/>
                  <a:pt x="2" y="139"/>
                </a:cubicBezTo>
                <a:cubicBezTo>
                  <a:pt x="3" y="139"/>
                  <a:pt x="4" y="140"/>
                  <a:pt x="4" y="141"/>
                </a:cubicBezTo>
                <a:cubicBezTo>
                  <a:pt x="4" y="231"/>
                  <a:pt x="4" y="231"/>
                  <a:pt x="4" y="231"/>
                </a:cubicBezTo>
                <a:cubicBezTo>
                  <a:pt x="234" y="0"/>
                  <a:pt x="234" y="0"/>
                  <a:pt x="234" y="0"/>
                </a:cubicBezTo>
                <a:lnTo>
                  <a:pt x="346" y="0"/>
                </a:lnTo>
                <a:close/>
              </a:path>
            </a:pathLst>
          </a:custGeom>
          <a:solidFill>
            <a:srgbClr val="40849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Freeform 241"/>
          <p:cNvSpPr/>
          <p:nvPr/>
        </p:nvSpPr>
        <p:spPr bwMode="auto">
          <a:xfrm>
            <a:off x="4796393" y="2124889"/>
            <a:ext cx="692150" cy="1330325"/>
          </a:xfrm>
          <a:custGeom>
            <a:avLst/>
            <a:gdLst>
              <a:gd name="T0" fmla="*/ 218 w 218"/>
              <a:gd name="T1" fmla="*/ 299 h 419"/>
              <a:gd name="T2" fmla="*/ 88 w 218"/>
              <a:gd name="T3" fmla="*/ 419 h 419"/>
              <a:gd name="T4" fmla="*/ 5 w 218"/>
              <a:gd name="T5" fmla="*/ 371 h 419"/>
              <a:gd name="T6" fmla="*/ 4 w 218"/>
              <a:gd name="T7" fmla="*/ 368 h 419"/>
              <a:gd name="T8" fmla="*/ 7 w 218"/>
              <a:gd name="T9" fmla="*/ 367 h 419"/>
              <a:gd name="T10" fmla="*/ 84 w 218"/>
              <a:gd name="T11" fmla="*/ 412 h 419"/>
              <a:gd name="T12" fmla="*/ 0 w 218"/>
              <a:gd name="T13" fmla="*/ 97 h 419"/>
              <a:gd name="T14" fmla="*/ 56 w 218"/>
              <a:gd name="T15" fmla="*/ 0 h 419"/>
              <a:gd name="T16" fmla="*/ 153 w 218"/>
              <a:gd name="T17" fmla="*/ 56 h 419"/>
              <a:gd name="T18" fmla="*/ 218 w 218"/>
              <a:gd name="T19" fmla="*/ 29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419">
                <a:moveTo>
                  <a:pt x="218" y="299"/>
                </a:moveTo>
                <a:cubicBezTo>
                  <a:pt x="166" y="328"/>
                  <a:pt x="121" y="369"/>
                  <a:pt x="88" y="419"/>
                </a:cubicBezTo>
                <a:cubicBezTo>
                  <a:pt x="5" y="371"/>
                  <a:pt x="5" y="371"/>
                  <a:pt x="5" y="371"/>
                </a:cubicBezTo>
                <a:cubicBezTo>
                  <a:pt x="4" y="370"/>
                  <a:pt x="3" y="369"/>
                  <a:pt x="4" y="368"/>
                </a:cubicBezTo>
                <a:cubicBezTo>
                  <a:pt x="4" y="367"/>
                  <a:pt x="6" y="367"/>
                  <a:pt x="7" y="367"/>
                </a:cubicBezTo>
                <a:cubicBezTo>
                  <a:pt x="84" y="412"/>
                  <a:pt x="84" y="412"/>
                  <a:pt x="84" y="412"/>
                </a:cubicBezTo>
                <a:cubicBezTo>
                  <a:pt x="0" y="97"/>
                  <a:pt x="0" y="97"/>
                  <a:pt x="0" y="97"/>
                </a:cubicBezTo>
                <a:cubicBezTo>
                  <a:pt x="56" y="0"/>
                  <a:pt x="56" y="0"/>
                  <a:pt x="56" y="0"/>
                </a:cubicBezTo>
                <a:cubicBezTo>
                  <a:pt x="153" y="56"/>
                  <a:pt x="153" y="56"/>
                  <a:pt x="153" y="56"/>
                </a:cubicBezTo>
                <a:lnTo>
                  <a:pt x="218" y="299"/>
                </a:lnTo>
                <a:close/>
              </a:path>
            </a:pathLst>
          </a:custGeom>
          <a:solidFill>
            <a:srgbClr val="33CA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8" name="Freeform 242"/>
          <p:cNvSpPr/>
          <p:nvPr/>
        </p:nvSpPr>
        <p:spPr bwMode="auto">
          <a:xfrm>
            <a:off x="3797856" y="3883838"/>
            <a:ext cx="1198563" cy="908050"/>
          </a:xfrm>
          <a:custGeom>
            <a:avLst/>
            <a:gdLst>
              <a:gd name="T0" fmla="*/ 378 w 378"/>
              <a:gd name="T1" fmla="*/ 238 h 286"/>
              <a:gd name="T2" fmla="*/ 295 w 378"/>
              <a:gd name="T3" fmla="*/ 286 h 286"/>
              <a:gd name="T4" fmla="*/ 294 w 378"/>
              <a:gd name="T5" fmla="*/ 286 h 286"/>
              <a:gd name="T6" fmla="*/ 292 w 378"/>
              <a:gd name="T7" fmla="*/ 285 h 286"/>
              <a:gd name="T8" fmla="*/ 293 w 378"/>
              <a:gd name="T9" fmla="*/ 283 h 286"/>
              <a:gd name="T10" fmla="*/ 371 w 378"/>
              <a:gd name="T11" fmla="*/ 238 h 286"/>
              <a:gd name="T12" fmla="*/ 56 w 378"/>
              <a:gd name="T13" fmla="*/ 153 h 286"/>
              <a:gd name="T14" fmla="*/ 0 w 378"/>
              <a:gd name="T15" fmla="*/ 56 h 286"/>
              <a:gd name="T16" fmla="*/ 97 w 378"/>
              <a:gd name="T17" fmla="*/ 0 h 286"/>
              <a:gd name="T18" fmla="*/ 340 w 378"/>
              <a:gd name="T19" fmla="*/ 65 h 286"/>
              <a:gd name="T20" fmla="*/ 340 w 378"/>
              <a:gd name="T21" fmla="*/ 73 h 286"/>
              <a:gd name="T22" fmla="*/ 378 w 378"/>
              <a:gd name="T23" fmla="*/ 238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286">
                <a:moveTo>
                  <a:pt x="378" y="238"/>
                </a:moveTo>
                <a:cubicBezTo>
                  <a:pt x="295" y="286"/>
                  <a:pt x="295" y="286"/>
                  <a:pt x="295" y="286"/>
                </a:cubicBezTo>
                <a:cubicBezTo>
                  <a:pt x="295" y="286"/>
                  <a:pt x="294" y="286"/>
                  <a:pt x="294" y="286"/>
                </a:cubicBezTo>
                <a:cubicBezTo>
                  <a:pt x="293" y="286"/>
                  <a:pt x="293" y="286"/>
                  <a:pt x="292" y="285"/>
                </a:cubicBezTo>
                <a:cubicBezTo>
                  <a:pt x="292" y="285"/>
                  <a:pt x="292" y="283"/>
                  <a:pt x="293" y="283"/>
                </a:cubicBezTo>
                <a:cubicBezTo>
                  <a:pt x="371" y="238"/>
                  <a:pt x="371" y="238"/>
                  <a:pt x="371" y="238"/>
                </a:cubicBezTo>
                <a:cubicBezTo>
                  <a:pt x="56" y="153"/>
                  <a:pt x="56" y="153"/>
                  <a:pt x="56" y="153"/>
                </a:cubicBezTo>
                <a:cubicBezTo>
                  <a:pt x="0" y="56"/>
                  <a:pt x="0" y="56"/>
                  <a:pt x="0" y="56"/>
                </a:cubicBezTo>
                <a:cubicBezTo>
                  <a:pt x="97" y="0"/>
                  <a:pt x="97" y="0"/>
                  <a:pt x="97" y="0"/>
                </a:cubicBezTo>
                <a:cubicBezTo>
                  <a:pt x="340" y="65"/>
                  <a:pt x="340" y="65"/>
                  <a:pt x="340" y="65"/>
                </a:cubicBezTo>
                <a:cubicBezTo>
                  <a:pt x="340" y="68"/>
                  <a:pt x="340" y="70"/>
                  <a:pt x="340" y="73"/>
                </a:cubicBezTo>
                <a:cubicBezTo>
                  <a:pt x="340" y="132"/>
                  <a:pt x="354" y="188"/>
                  <a:pt x="378" y="238"/>
                </a:cubicBezTo>
                <a:close/>
              </a:path>
            </a:pathLst>
          </a:custGeom>
          <a:solidFill>
            <a:srgbClr val="40849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9" name="Freeform 243"/>
          <p:cNvSpPr/>
          <p:nvPr/>
        </p:nvSpPr>
        <p:spPr bwMode="auto">
          <a:xfrm>
            <a:off x="4885293" y="5131613"/>
            <a:ext cx="1098550" cy="920750"/>
          </a:xfrm>
          <a:custGeom>
            <a:avLst/>
            <a:gdLst>
              <a:gd name="T0" fmla="*/ 346 w 346"/>
              <a:gd name="T1" fmla="*/ 53 h 290"/>
              <a:gd name="T2" fmla="*/ 346 w 346"/>
              <a:gd name="T3" fmla="*/ 149 h 290"/>
              <a:gd name="T4" fmla="*/ 344 w 346"/>
              <a:gd name="T5" fmla="*/ 151 h 290"/>
              <a:gd name="T6" fmla="*/ 342 w 346"/>
              <a:gd name="T7" fmla="*/ 149 h 290"/>
              <a:gd name="T8" fmla="*/ 342 w 346"/>
              <a:gd name="T9" fmla="*/ 60 h 290"/>
              <a:gd name="T10" fmla="*/ 112 w 346"/>
              <a:gd name="T11" fmla="*/ 290 h 290"/>
              <a:gd name="T12" fmla="*/ 0 w 346"/>
              <a:gd name="T13" fmla="*/ 290 h 290"/>
              <a:gd name="T14" fmla="*/ 0 w 346"/>
              <a:gd name="T15" fmla="*/ 178 h 290"/>
              <a:gd name="T16" fmla="*/ 177 w 346"/>
              <a:gd name="T17" fmla="*/ 0 h 290"/>
              <a:gd name="T18" fmla="*/ 346 w 346"/>
              <a:gd name="T19" fmla="*/ 5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" h="290">
                <a:moveTo>
                  <a:pt x="346" y="53"/>
                </a:moveTo>
                <a:cubicBezTo>
                  <a:pt x="346" y="149"/>
                  <a:pt x="346" y="149"/>
                  <a:pt x="346" y="149"/>
                </a:cubicBezTo>
                <a:cubicBezTo>
                  <a:pt x="346" y="150"/>
                  <a:pt x="345" y="151"/>
                  <a:pt x="344" y="151"/>
                </a:cubicBezTo>
                <a:cubicBezTo>
                  <a:pt x="343" y="151"/>
                  <a:pt x="342" y="150"/>
                  <a:pt x="342" y="149"/>
                </a:cubicBezTo>
                <a:cubicBezTo>
                  <a:pt x="342" y="60"/>
                  <a:pt x="342" y="60"/>
                  <a:pt x="342" y="60"/>
                </a:cubicBezTo>
                <a:cubicBezTo>
                  <a:pt x="112" y="290"/>
                  <a:pt x="112" y="290"/>
                  <a:pt x="112" y="290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178"/>
                  <a:pt x="0" y="178"/>
                  <a:pt x="0" y="178"/>
                </a:cubicBezTo>
                <a:cubicBezTo>
                  <a:pt x="177" y="0"/>
                  <a:pt x="177" y="0"/>
                  <a:pt x="177" y="0"/>
                </a:cubicBezTo>
                <a:cubicBezTo>
                  <a:pt x="227" y="30"/>
                  <a:pt x="285" y="49"/>
                  <a:pt x="346" y="53"/>
                </a:cubicBezTo>
                <a:close/>
              </a:path>
            </a:pathLst>
          </a:custGeom>
          <a:solidFill>
            <a:srgbClr val="33CA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" name="Freeform 244"/>
          <p:cNvSpPr/>
          <p:nvPr/>
        </p:nvSpPr>
        <p:spPr bwMode="auto">
          <a:xfrm>
            <a:off x="6637893" y="4776014"/>
            <a:ext cx="692150" cy="1330325"/>
          </a:xfrm>
          <a:custGeom>
            <a:avLst/>
            <a:gdLst>
              <a:gd name="T0" fmla="*/ 218 w 218"/>
              <a:gd name="T1" fmla="*/ 321 h 419"/>
              <a:gd name="T2" fmla="*/ 162 w 218"/>
              <a:gd name="T3" fmla="*/ 419 h 419"/>
              <a:gd name="T4" fmla="*/ 65 w 218"/>
              <a:gd name="T5" fmla="*/ 362 h 419"/>
              <a:gd name="T6" fmla="*/ 0 w 218"/>
              <a:gd name="T7" fmla="*/ 120 h 419"/>
              <a:gd name="T8" fmla="*/ 130 w 218"/>
              <a:gd name="T9" fmla="*/ 0 h 419"/>
              <a:gd name="T10" fmla="*/ 213 w 218"/>
              <a:gd name="T11" fmla="*/ 48 h 419"/>
              <a:gd name="T12" fmla="*/ 214 w 218"/>
              <a:gd name="T13" fmla="*/ 51 h 419"/>
              <a:gd name="T14" fmla="*/ 212 w 218"/>
              <a:gd name="T15" fmla="*/ 52 h 419"/>
              <a:gd name="T16" fmla="*/ 211 w 218"/>
              <a:gd name="T17" fmla="*/ 51 h 419"/>
              <a:gd name="T18" fmla="*/ 134 w 218"/>
              <a:gd name="T19" fmla="*/ 6 h 419"/>
              <a:gd name="T20" fmla="*/ 218 w 218"/>
              <a:gd name="T21" fmla="*/ 321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8" h="419">
                <a:moveTo>
                  <a:pt x="218" y="321"/>
                </a:moveTo>
                <a:cubicBezTo>
                  <a:pt x="162" y="419"/>
                  <a:pt x="162" y="419"/>
                  <a:pt x="162" y="419"/>
                </a:cubicBezTo>
                <a:cubicBezTo>
                  <a:pt x="65" y="362"/>
                  <a:pt x="65" y="362"/>
                  <a:pt x="65" y="362"/>
                </a:cubicBezTo>
                <a:cubicBezTo>
                  <a:pt x="0" y="120"/>
                  <a:pt x="0" y="120"/>
                  <a:pt x="0" y="120"/>
                </a:cubicBezTo>
                <a:cubicBezTo>
                  <a:pt x="52" y="91"/>
                  <a:pt x="97" y="49"/>
                  <a:pt x="130" y="0"/>
                </a:cubicBezTo>
                <a:cubicBezTo>
                  <a:pt x="213" y="48"/>
                  <a:pt x="213" y="48"/>
                  <a:pt x="213" y="48"/>
                </a:cubicBezTo>
                <a:cubicBezTo>
                  <a:pt x="214" y="48"/>
                  <a:pt x="215" y="50"/>
                  <a:pt x="214" y="51"/>
                </a:cubicBezTo>
                <a:cubicBezTo>
                  <a:pt x="214" y="51"/>
                  <a:pt x="213" y="52"/>
                  <a:pt x="212" y="52"/>
                </a:cubicBezTo>
                <a:cubicBezTo>
                  <a:pt x="212" y="52"/>
                  <a:pt x="212" y="52"/>
                  <a:pt x="211" y="51"/>
                </a:cubicBezTo>
                <a:cubicBezTo>
                  <a:pt x="134" y="6"/>
                  <a:pt x="134" y="6"/>
                  <a:pt x="134" y="6"/>
                </a:cubicBezTo>
                <a:lnTo>
                  <a:pt x="218" y="321"/>
                </a:lnTo>
                <a:close/>
              </a:path>
            </a:pathLst>
          </a:custGeom>
          <a:solidFill>
            <a:srgbClr val="40849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" name="Freeform 245"/>
          <p:cNvSpPr/>
          <p:nvPr/>
        </p:nvSpPr>
        <p:spPr bwMode="auto">
          <a:xfrm>
            <a:off x="7130018" y="3436163"/>
            <a:ext cx="1200150" cy="908050"/>
          </a:xfrm>
          <a:custGeom>
            <a:avLst/>
            <a:gdLst>
              <a:gd name="T0" fmla="*/ 378 w 378"/>
              <a:gd name="T1" fmla="*/ 230 h 286"/>
              <a:gd name="T2" fmla="*/ 281 w 378"/>
              <a:gd name="T3" fmla="*/ 286 h 286"/>
              <a:gd name="T4" fmla="*/ 38 w 378"/>
              <a:gd name="T5" fmla="*/ 221 h 286"/>
              <a:gd name="T6" fmla="*/ 38 w 378"/>
              <a:gd name="T7" fmla="*/ 214 h 286"/>
              <a:gd name="T8" fmla="*/ 0 w 378"/>
              <a:gd name="T9" fmla="*/ 48 h 286"/>
              <a:gd name="T10" fmla="*/ 83 w 378"/>
              <a:gd name="T11" fmla="*/ 0 h 286"/>
              <a:gd name="T12" fmla="*/ 86 w 378"/>
              <a:gd name="T13" fmla="*/ 1 h 286"/>
              <a:gd name="T14" fmla="*/ 85 w 378"/>
              <a:gd name="T15" fmla="*/ 4 h 286"/>
              <a:gd name="T16" fmla="*/ 7 w 378"/>
              <a:gd name="T17" fmla="*/ 49 h 286"/>
              <a:gd name="T18" fmla="*/ 322 w 378"/>
              <a:gd name="T19" fmla="*/ 133 h 286"/>
              <a:gd name="T20" fmla="*/ 378 w 378"/>
              <a:gd name="T21" fmla="*/ 23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8" h="286">
                <a:moveTo>
                  <a:pt x="378" y="230"/>
                </a:moveTo>
                <a:cubicBezTo>
                  <a:pt x="281" y="286"/>
                  <a:pt x="281" y="286"/>
                  <a:pt x="281" y="286"/>
                </a:cubicBezTo>
                <a:cubicBezTo>
                  <a:pt x="38" y="221"/>
                  <a:pt x="38" y="221"/>
                  <a:pt x="38" y="221"/>
                </a:cubicBezTo>
                <a:cubicBezTo>
                  <a:pt x="38" y="219"/>
                  <a:pt x="38" y="216"/>
                  <a:pt x="38" y="214"/>
                </a:cubicBezTo>
                <a:cubicBezTo>
                  <a:pt x="38" y="154"/>
                  <a:pt x="24" y="98"/>
                  <a:pt x="0" y="48"/>
                </a:cubicBezTo>
                <a:cubicBezTo>
                  <a:pt x="83" y="0"/>
                  <a:pt x="83" y="0"/>
                  <a:pt x="83" y="0"/>
                </a:cubicBezTo>
                <a:cubicBezTo>
                  <a:pt x="84" y="0"/>
                  <a:pt x="85" y="0"/>
                  <a:pt x="86" y="1"/>
                </a:cubicBezTo>
                <a:cubicBezTo>
                  <a:pt x="86" y="2"/>
                  <a:pt x="86" y="3"/>
                  <a:pt x="85" y="4"/>
                </a:cubicBezTo>
                <a:cubicBezTo>
                  <a:pt x="7" y="49"/>
                  <a:pt x="7" y="49"/>
                  <a:pt x="7" y="49"/>
                </a:cubicBezTo>
                <a:cubicBezTo>
                  <a:pt x="322" y="133"/>
                  <a:pt x="322" y="133"/>
                  <a:pt x="322" y="133"/>
                </a:cubicBezTo>
                <a:lnTo>
                  <a:pt x="378" y="230"/>
                </a:lnTo>
                <a:close/>
              </a:path>
            </a:pathLst>
          </a:custGeom>
          <a:solidFill>
            <a:srgbClr val="33CA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2" name="Freeform 246"/>
          <p:cNvSpPr>
            <a:spLocks noEditPoints="1"/>
          </p:cNvSpPr>
          <p:nvPr/>
        </p:nvSpPr>
        <p:spPr bwMode="auto">
          <a:xfrm>
            <a:off x="6818869" y="2261414"/>
            <a:ext cx="339725" cy="339725"/>
          </a:xfrm>
          <a:custGeom>
            <a:avLst/>
            <a:gdLst>
              <a:gd name="T0" fmla="*/ 84 w 107"/>
              <a:gd name="T1" fmla="*/ 23 h 107"/>
              <a:gd name="T2" fmla="*/ 81 w 107"/>
              <a:gd name="T3" fmla="*/ 23 h 107"/>
              <a:gd name="T4" fmla="*/ 81 w 107"/>
              <a:gd name="T5" fmla="*/ 26 h 107"/>
              <a:gd name="T6" fmla="*/ 81 w 107"/>
              <a:gd name="T7" fmla="*/ 58 h 107"/>
              <a:gd name="T8" fmla="*/ 81 w 107"/>
              <a:gd name="T9" fmla="*/ 61 h 107"/>
              <a:gd name="T10" fmla="*/ 84 w 107"/>
              <a:gd name="T11" fmla="*/ 61 h 107"/>
              <a:gd name="T12" fmla="*/ 84 w 107"/>
              <a:gd name="T13" fmla="*/ 23 h 107"/>
              <a:gd name="T14" fmla="*/ 92 w 107"/>
              <a:gd name="T15" fmla="*/ 15 h 107"/>
              <a:gd name="T16" fmla="*/ 38 w 107"/>
              <a:gd name="T17" fmla="*/ 15 h 107"/>
              <a:gd name="T18" fmla="*/ 33 w 107"/>
              <a:gd name="T19" fmla="*/ 62 h 107"/>
              <a:gd name="T20" fmla="*/ 4 w 107"/>
              <a:gd name="T21" fmla="*/ 90 h 107"/>
              <a:gd name="T22" fmla="*/ 7 w 107"/>
              <a:gd name="T23" fmla="*/ 100 h 107"/>
              <a:gd name="T24" fmla="*/ 17 w 107"/>
              <a:gd name="T25" fmla="*/ 103 h 107"/>
              <a:gd name="T26" fmla="*/ 45 w 107"/>
              <a:gd name="T27" fmla="*/ 75 h 107"/>
              <a:gd name="T28" fmla="*/ 92 w 107"/>
              <a:gd name="T29" fmla="*/ 69 h 107"/>
              <a:gd name="T30" fmla="*/ 92 w 107"/>
              <a:gd name="T31" fmla="*/ 15 h 107"/>
              <a:gd name="T32" fmla="*/ 88 w 107"/>
              <a:gd name="T33" fmla="*/ 64 h 107"/>
              <a:gd name="T34" fmla="*/ 43 w 107"/>
              <a:gd name="T35" fmla="*/ 64 h 107"/>
              <a:gd name="T36" fmla="*/ 43 w 107"/>
              <a:gd name="T37" fmla="*/ 19 h 107"/>
              <a:gd name="T38" fmla="*/ 88 w 107"/>
              <a:gd name="T39" fmla="*/ 19 h 107"/>
              <a:gd name="T40" fmla="*/ 88 w 107"/>
              <a:gd name="T41" fmla="*/ 6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" h="107">
                <a:moveTo>
                  <a:pt x="84" y="23"/>
                </a:moveTo>
                <a:cubicBezTo>
                  <a:pt x="83" y="22"/>
                  <a:pt x="82" y="22"/>
                  <a:pt x="81" y="23"/>
                </a:cubicBezTo>
                <a:cubicBezTo>
                  <a:pt x="80" y="24"/>
                  <a:pt x="80" y="25"/>
                  <a:pt x="81" y="26"/>
                </a:cubicBezTo>
                <a:cubicBezTo>
                  <a:pt x="90" y="35"/>
                  <a:pt x="90" y="49"/>
                  <a:pt x="81" y="58"/>
                </a:cubicBezTo>
                <a:cubicBezTo>
                  <a:pt x="80" y="59"/>
                  <a:pt x="80" y="60"/>
                  <a:pt x="81" y="61"/>
                </a:cubicBezTo>
                <a:cubicBezTo>
                  <a:pt x="82" y="62"/>
                  <a:pt x="83" y="62"/>
                  <a:pt x="84" y="61"/>
                </a:cubicBezTo>
                <a:cubicBezTo>
                  <a:pt x="95" y="50"/>
                  <a:pt x="95" y="33"/>
                  <a:pt x="84" y="23"/>
                </a:cubicBezTo>
                <a:close/>
                <a:moveTo>
                  <a:pt x="92" y="15"/>
                </a:moveTo>
                <a:cubicBezTo>
                  <a:pt x="77" y="0"/>
                  <a:pt x="53" y="0"/>
                  <a:pt x="38" y="15"/>
                </a:cubicBezTo>
                <a:cubicBezTo>
                  <a:pt x="25" y="28"/>
                  <a:pt x="23" y="47"/>
                  <a:pt x="33" y="62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90"/>
                  <a:pt x="0" y="93"/>
                  <a:pt x="7" y="100"/>
                </a:cubicBezTo>
                <a:cubicBezTo>
                  <a:pt x="14" y="107"/>
                  <a:pt x="17" y="103"/>
                  <a:pt x="17" y="103"/>
                </a:cubicBezTo>
                <a:cubicBezTo>
                  <a:pt x="45" y="75"/>
                  <a:pt x="45" y="75"/>
                  <a:pt x="45" y="75"/>
                </a:cubicBezTo>
                <a:cubicBezTo>
                  <a:pt x="60" y="84"/>
                  <a:pt x="80" y="82"/>
                  <a:pt x="92" y="69"/>
                </a:cubicBezTo>
                <a:cubicBezTo>
                  <a:pt x="107" y="54"/>
                  <a:pt x="107" y="30"/>
                  <a:pt x="92" y="15"/>
                </a:cubicBezTo>
                <a:close/>
                <a:moveTo>
                  <a:pt x="88" y="64"/>
                </a:moveTo>
                <a:cubicBezTo>
                  <a:pt x="75" y="77"/>
                  <a:pt x="55" y="77"/>
                  <a:pt x="43" y="64"/>
                </a:cubicBezTo>
                <a:cubicBezTo>
                  <a:pt x="31" y="52"/>
                  <a:pt x="31" y="32"/>
                  <a:pt x="43" y="19"/>
                </a:cubicBezTo>
                <a:cubicBezTo>
                  <a:pt x="55" y="7"/>
                  <a:pt x="75" y="7"/>
                  <a:pt x="88" y="19"/>
                </a:cubicBezTo>
                <a:cubicBezTo>
                  <a:pt x="100" y="32"/>
                  <a:pt x="100" y="52"/>
                  <a:pt x="88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3" name="Freeform 247"/>
          <p:cNvSpPr>
            <a:spLocks noEditPoints="1"/>
          </p:cNvSpPr>
          <p:nvPr/>
        </p:nvSpPr>
        <p:spPr bwMode="auto">
          <a:xfrm>
            <a:off x="4024869" y="3994963"/>
            <a:ext cx="295275" cy="304800"/>
          </a:xfrm>
          <a:custGeom>
            <a:avLst/>
            <a:gdLst>
              <a:gd name="T0" fmla="*/ 80 w 93"/>
              <a:gd name="T1" fmla="*/ 66 h 96"/>
              <a:gd name="T2" fmla="*/ 78 w 93"/>
              <a:gd name="T3" fmla="*/ 66 h 96"/>
              <a:gd name="T4" fmla="*/ 63 w 93"/>
              <a:gd name="T5" fmla="*/ 81 h 96"/>
              <a:gd name="T6" fmla="*/ 66 w 93"/>
              <a:gd name="T7" fmla="*/ 90 h 96"/>
              <a:gd name="T8" fmla="*/ 78 w 93"/>
              <a:gd name="T9" fmla="*/ 96 h 96"/>
              <a:gd name="T10" fmla="*/ 93 w 93"/>
              <a:gd name="T11" fmla="*/ 81 h 96"/>
              <a:gd name="T12" fmla="*/ 80 w 93"/>
              <a:gd name="T13" fmla="*/ 66 h 96"/>
              <a:gd name="T14" fmla="*/ 88 w 93"/>
              <a:gd name="T15" fmla="*/ 83 h 96"/>
              <a:gd name="T16" fmla="*/ 80 w 93"/>
              <a:gd name="T17" fmla="*/ 83 h 96"/>
              <a:gd name="T18" fmla="*/ 80 w 93"/>
              <a:gd name="T19" fmla="*/ 90 h 96"/>
              <a:gd name="T20" fmla="*/ 76 w 93"/>
              <a:gd name="T21" fmla="*/ 90 h 96"/>
              <a:gd name="T22" fmla="*/ 76 w 93"/>
              <a:gd name="T23" fmla="*/ 83 h 96"/>
              <a:gd name="T24" fmla="*/ 69 w 93"/>
              <a:gd name="T25" fmla="*/ 83 h 96"/>
              <a:gd name="T26" fmla="*/ 69 w 93"/>
              <a:gd name="T27" fmla="*/ 79 h 96"/>
              <a:gd name="T28" fmla="*/ 76 w 93"/>
              <a:gd name="T29" fmla="*/ 79 h 96"/>
              <a:gd name="T30" fmla="*/ 76 w 93"/>
              <a:gd name="T31" fmla="*/ 72 h 96"/>
              <a:gd name="T32" fmla="*/ 80 w 93"/>
              <a:gd name="T33" fmla="*/ 72 h 96"/>
              <a:gd name="T34" fmla="*/ 80 w 93"/>
              <a:gd name="T35" fmla="*/ 79 h 96"/>
              <a:gd name="T36" fmla="*/ 88 w 93"/>
              <a:gd name="T37" fmla="*/ 79 h 96"/>
              <a:gd name="T38" fmla="*/ 88 w 93"/>
              <a:gd name="T39" fmla="*/ 83 h 96"/>
              <a:gd name="T40" fmla="*/ 78 w 93"/>
              <a:gd name="T41" fmla="*/ 61 h 96"/>
              <a:gd name="T42" fmla="*/ 79 w 93"/>
              <a:gd name="T43" fmla="*/ 61 h 96"/>
              <a:gd name="T44" fmla="*/ 79 w 93"/>
              <a:gd name="T45" fmla="*/ 60 h 96"/>
              <a:gd name="T46" fmla="*/ 65 w 93"/>
              <a:gd name="T47" fmla="*/ 52 h 96"/>
              <a:gd name="T48" fmla="*/ 55 w 93"/>
              <a:gd name="T49" fmla="*/ 46 h 96"/>
              <a:gd name="T50" fmla="*/ 51 w 93"/>
              <a:gd name="T51" fmla="*/ 43 h 96"/>
              <a:gd name="T52" fmla="*/ 50 w 93"/>
              <a:gd name="T53" fmla="*/ 39 h 96"/>
              <a:gd name="T54" fmla="*/ 54 w 93"/>
              <a:gd name="T55" fmla="*/ 32 h 96"/>
              <a:gd name="T56" fmla="*/ 57 w 93"/>
              <a:gd name="T57" fmla="*/ 25 h 96"/>
              <a:gd name="T58" fmla="*/ 56 w 93"/>
              <a:gd name="T59" fmla="*/ 23 h 96"/>
              <a:gd name="T60" fmla="*/ 54 w 93"/>
              <a:gd name="T61" fmla="*/ 8 h 96"/>
              <a:gd name="T62" fmla="*/ 44 w 93"/>
              <a:gd name="T63" fmla="*/ 2 h 96"/>
              <a:gd name="T64" fmla="*/ 41 w 93"/>
              <a:gd name="T65" fmla="*/ 1 h 96"/>
              <a:gd name="T66" fmla="*/ 36 w 93"/>
              <a:gd name="T67" fmla="*/ 0 h 96"/>
              <a:gd name="T68" fmla="*/ 37 w 93"/>
              <a:gd name="T69" fmla="*/ 2 h 96"/>
              <a:gd name="T70" fmla="*/ 28 w 93"/>
              <a:gd name="T71" fmla="*/ 8 h 96"/>
              <a:gd name="T72" fmla="*/ 26 w 93"/>
              <a:gd name="T73" fmla="*/ 23 h 96"/>
              <a:gd name="T74" fmla="*/ 25 w 93"/>
              <a:gd name="T75" fmla="*/ 25 h 96"/>
              <a:gd name="T76" fmla="*/ 28 w 93"/>
              <a:gd name="T77" fmla="*/ 32 h 96"/>
              <a:gd name="T78" fmla="*/ 31 w 93"/>
              <a:gd name="T79" fmla="*/ 39 h 96"/>
              <a:gd name="T80" fmla="*/ 30 w 93"/>
              <a:gd name="T81" fmla="*/ 43 h 96"/>
              <a:gd name="T82" fmla="*/ 27 w 93"/>
              <a:gd name="T83" fmla="*/ 46 h 96"/>
              <a:gd name="T84" fmla="*/ 16 w 93"/>
              <a:gd name="T85" fmla="*/ 52 h 96"/>
              <a:gd name="T86" fmla="*/ 3 w 93"/>
              <a:gd name="T87" fmla="*/ 60 h 96"/>
              <a:gd name="T88" fmla="*/ 0 w 93"/>
              <a:gd name="T89" fmla="*/ 82 h 96"/>
              <a:gd name="T90" fmla="*/ 0 w 93"/>
              <a:gd name="T91" fmla="*/ 83 h 96"/>
              <a:gd name="T92" fmla="*/ 0 w 93"/>
              <a:gd name="T93" fmla="*/ 83 h 96"/>
              <a:gd name="T94" fmla="*/ 41 w 93"/>
              <a:gd name="T95" fmla="*/ 94 h 96"/>
              <a:gd name="T96" fmla="*/ 61 w 93"/>
              <a:gd name="T97" fmla="*/ 92 h 96"/>
              <a:gd name="T98" fmla="*/ 58 w 93"/>
              <a:gd name="T99" fmla="*/ 81 h 96"/>
              <a:gd name="T100" fmla="*/ 78 w 93"/>
              <a:gd name="T101" fmla="*/ 61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3" h="96">
                <a:moveTo>
                  <a:pt x="80" y="66"/>
                </a:moveTo>
                <a:cubicBezTo>
                  <a:pt x="79" y="66"/>
                  <a:pt x="79" y="66"/>
                  <a:pt x="78" y="66"/>
                </a:cubicBezTo>
                <a:cubicBezTo>
                  <a:pt x="70" y="66"/>
                  <a:pt x="63" y="73"/>
                  <a:pt x="63" y="81"/>
                </a:cubicBezTo>
                <a:cubicBezTo>
                  <a:pt x="63" y="84"/>
                  <a:pt x="65" y="88"/>
                  <a:pt x="66" y="90"/>
                </a:cubicBezTo>
                <a:cubicBezTo>
                  <a:pt x="69" y="94"/>
                  <a:pt x="73" y="96"/>
                  <a:pt x="78" y="96"/>
                </a:cubicBezTo>
                <a:cubicBezTo>
                  <a:pt x="86" y="96"/>
                  <a:pt x="93" y="89"/>
                  <a:pt x="93" y="81"/>
                </a:cubicBezTo>
                <a:cubicBezTo>
                  <a:pt x="93" y="73"/>
                  <a:pt x="87" y="67"/>
                  <a:pt x="80" y="66"/>
                </a:cubicBezTo>
                <a:close/>
                <a:moveTo>
                  <a:pt x="88" y="83"/>
                </a:moveTo>
                <a:cubicBezTo>
                  <a:pt x="80" y="83"/>
                  <a:pt x="80" y="83"/>
                  <a:pt x="80" y="83"/>
                </a:cubicBezTo>
                <a:cubicBezTo>
                  <a:pt x="80" y="90"/>
                  <a:pt x="80" y="90"/>
                  <a:pt x="80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6" y="83"/>
                  <a:pt x="76" y="83"/>
                  <a:pt x="76" y="83"/>
                </a:cubicBezTo>
                <a:cubicBezTo>
                  <a:pt x="69" y="83"/>
                  <a:pt x="69" y="83"/>
                  <a:pt x="69" y="83"/>
                </a:cubicBezTo>
                <a:cubicBezTo>
                  <a:pt x="69" y="79"/>
                  <a:pt x="69" y="79"/>
                  <a:pt x="69" y="79"/>
                </a:cubicBezTo>
                <a:cubicBezTo>
                  <a:pt x="76" y="79"/>
                  <a:pt x="76" y="79"/>
                  <a:pt x="76" y="79"/>
                </a:cubicBezTo>
                <a:cubicBezTo>
                  <a:pt x="76" y="72"/>
                  <a:pt x="76" y="72"/>
                  <a:pt x="76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9"/>
                  <a:pt x="80" y="79"/>
                  <a:pt x="80" y="79"/>
                </a:cubicBezTo>
                <a:cubicBezTo>
                  <a:pt x="88" y="79"/>
                  <a:pt x="88" y="79"/>
                  <a:pt x="88" y="79"/>
                </a:cubicBezTo>
                <a:lnTo>
                  <a:pt x="88" y="83"/>
                </a:lnTo>
                <a:close/>
                <a:moveTo>
                  <a:pt x="78" y="61"/>
                </a:moveTo>
                <a:cubicBezTo>
                  <a:pt x="78" y="61"/>
                  <a:pt x="79" y="61"/>
                  <a:pt x="79" y="61"/>
                </a:cubicBezTo>
                <a:cubicBezTo>
                  <a:pt x="79" y="61"/>
                  <a:pt x="79" y="60"/>
                  <a:pt x="79" y="60"/>
                </a:cubicBezTo>
                <a:cubicBezTo>
                  <a:pt x="75" y="53"/>
                  <a:pt x="67" y="53"/>
                  <a:pt x="65" y="52"/>
                </a:cubicBezTo>
                <a:cubicBezTo>
                  <a:pt x="58" y="50"/>
                  <a:pt x="56" y="49"/>
                  <a:pt x="55" y="46"/>
                </a:cubicBezTo>
                <a:cubicBezTo>
                  <a:pt x="53" y="43"/>
                  <a:pt x="51" y="43"/>
                  <a:pt x="51" y="43"/>
                </a:cubicBezTo>
                <a:cubicBezTo>
                  <a:pt x="51" y="42"/>
                  <a:pt x="51" y="41"/>
                  <a:pt x="50" y="39"/>
                </a:cubicBezTo>
                <a:cubicBezTo>
                  <a:pt x="53" y="36"/>
                  <a:pt x="54" y="32"/>
                  <a:pt x="54" y="32"/>
                </a:cubicBezTo>
                <a:cubicBezTo>
                  <a:pt x="56" y="31"/>
                  <a:pt x="57" y="26"/>
                  <a:pt x="57" y="25"/>
                </a:cubicBezTo>
                <a:cubicBezTo>
                  <a:pt x="57" y="23"/>
                  <a:pt x="56" y="23"/>
                  <a:pt x="56" y="23"/>
                </a:cubicBezTo>
                <a:cubicBezTo>
                  <a:pt x="56" y="23"/>
                  <a:pt x="57" y="14"/>
                  <a:pt x="54" y="8"/>
                </a:cubicBezTo>
                <a:cubicBezTo>
                  <a:pt x="50" y="2"/>
                  <a:pt x="44" y="2"/>
                  <a:pt x="44" y="2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37" y="1"/>
                  <a:pt x="36" y="0"/>
                </a:cubicBezTo>
                <a:cubicBezTo>
                  <a:pt x="36" y="0"/>
                  <a:pt x="36" y="2"/>
                  <a:pt x="37" y="2"/>
                </a:cubicBezTo>
                <a:cubicBezTo>
                  <a:pt x="37" y="2"/>
                  <a:pt x="31" y="2"/>
                  <a:pt x="28" y="8"/>
                </a:cubicBezTo>
                <a:cubicBezTo>
                  <a:pt x="24" y="14"/>
                  <a:pt x="26" y="23"/>
                  <a:pt x="26" y="23"/>
                </a:cubicBezTo>
                <a:cubicBezTo>
                  <a:pt x="26" y="23"/>
                  <a:pt x="25" y="23"/>
                  <a:pt x="25" y="25"/>
                </a:cubicBezTo>
                <a:cubicBezTo>
                  <a:pt x="24" y="26"/>
                  <a:pt x="25" y="31"/>
                  <a:pt x="28" y="32"/>
                </a:cubicBezTo>
                <a:cubicBezTo>
                  <a:pt x="28" y="32"/>
                  <a:pt x="28" y="36"/>
                  <a:pt x="31" y="39"/>
                </a:cubicBezTo>
                <a:cubicBezTo>
                  <a:pt x="31" y="41"/>
                  <a:pt x="30" y="42"/>
                  <a:pt x="30" y="43"/>
                </a:cubicBezTo>
                <a:cubicBezTo>
                  <a:pt x="30" y="43"/>
                  <a:pt x="28" y="43"/>
                  <a:pt x="27" y="46"/>
                </a:cubicBezTo>
                <a:cubicBezTo>
                  <a:pt x="25" y="49"/>
                  <a:pt x="23" y="50"/>
                  <a:pt x="16" y="52"/>
                </a:cubicBezTo>
                <a:cubicBezTo>
                  <a:pt x="14" y="53"/>
                  <a:pt x="6" y="53"/>
                  <a:pt x="3" y="60"/>
                </a:cubicBezTo>
                <a:cubicBezTo>
                  <a:pt x="1" y="64"/>
                  <a:pt x="0" y="73"/>
                  <a:pt x="0" y="82"/>
                </a:cubicBezTo>
                <a:cubicBezTo>
                  <a:pt x="0" y="82"/>
                  <a:pt x="0" y="83"/>
                  <a:pt x="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8" y="88"/>
                  <a:pt x="21" y="94"/>
                  <a:pt x="41" y="94"/>
                </a:cubicBezTo>
                <a:cubicBezTo>
                  <a:pt x="48" y="94"/>
                  <a:pt x="55" y="93"/>
                  <a:pt x="61" y="92"/>
                </a:cubicBezTo>
                <a:cubicBezTo>
                  <a:pt x="59" y="88"/>
                  <a:pt x="58" y="85"/>
                  <a:pt x="58" y="81"/>
                </a:cubicBezTo>
                <a:cubicBezTo>
                  <a:pt x="58" y="70"/>
                  <a:pt x="67" y="61"/>
                  <a:pt x="78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4" name="Freeform 248"/>
          <p:cNvSpPr>
            <a:spLocks noEditPoints="1"/>
          </p:cNvSpPr>
          <p:nvPr/>
        </p:nvSpPr>
        <p:spPr bwMode="auto">
          <a:xfrm>
            <a:off x="4936093" y="2302688"/>
            <a:ext cx="234950" cy="336550"/>
          </a:xfrm>
          <a:custGeom>
            <a:avLst/>
            <a:gdLst>
              <a:gd name="T0" fmla="*/ 21 w 74"/>
              <a:gd name="T1" fmla="*/ 92 h 106"/>
              <a:gd name="T2" fmla="*/ 22 w 74"/>
              <a:gd name="T3" fmla="*/ 98 h 106"/>
              <a:gd name="T4" fmla="*/ 27 w 74"/>
              <a:gd name="T5" fmla="*/ 100 h 106"/>
              <a:gd name="T6" fmla="*/ 28 w 74"/>
              <a:gd name="T7" fmla="*/ 104 h 106"/>
              <a:gd name="T8" fmla="*/ 37 w 74"/>
              <a:gd name="T9" fmla="*/ 106 h 106"/>
              <a:gd name="T10" fmla="*/ 46 w 74"/>
              <a:gd name="T11" fmla="*/ 104 h 106"/>
              <a:gd name="T12" fmla="*/ 47 w 74"/>
              <a:gd name="T13" fmla="*/ 100 h 106"/>
              <a:gd name="T14" fmla="*/ 52 w 74"/>
              <a:gd name="T15" fmla="*/ 98 h 106"/>
              <a:gd name="T16" fmla="*/ 52 w 74"/>
              <a:gd name="T17" fmla="*/ 92 h 106"/>
              <a:gd name="T18" fmla="*/ 37 w 74"/>
              <a:gd name="T19" fmla="*/ 95 h 106"/>
              <a:gd name="T20" fmla="*/ 21 w 74"/>
              <a:gd name="T21" fmla="*/ 92 h 106"/>
              <a:gd name="T22" fmla="*/ 37 w 74"/>
              <a:gd name="T23" fmla="*/ 15 h 106"/>
              <a:gd name="T24" fmla="*/ 39 w 74"/>
              <a:gd name="T25" fmla="*/ 13 h 106"/>
              <a:gd name="T26" fmla="*/ 37 w 74"/>
              <a:gd name="T27" fmla="*/ 11 h 106"/>
              <a:gd name="T28" fmla="*/ 12 w 74"/>
              <a:gd name="T29" fmla="*/ 36 h 106"/>
              <a:gd name="T30" fmla="*/ 13 w 74"/>
              <a:gd name="T31" fmla="*/ 38 h 106"/>
              <a:gd name="T32" fmla="*/ 15 w 74"/>
              <a:gd name="T33" fmla="*/ 36 h 106"/>
              <a:gd name="T34" fmla="*/ 37 w 74"/>
              <a:gd name="T35" fmla="*/ 15 h 106"/>
              <a:gd name="T36" fmla="*/ 20 w 74"/>
              <a:gd name="T37" fmla="*/ 82 h 106"/>
              <a:gd name="T38" fmla="*/ 21 w 74"/>
              <a:gd name="T39" fmla="*/ 87 h 106"/>
              <a:gd name="T40" fmla="*/ 37 w 74"/>
              <a:gd name="T41" fmla="*/ 90 h 106"/>
              <a:gd name="T42" fmla="*/ 53 w 74"/>
              <a:gd name="T43" fmla="*/ 87 h 106"/>
              <a:gd name="T44" fmla="*/ 54 w 74"/>
              <a:gd name="T45" fmla="*/ 82 h 106"/>
              <a:gd name="T46" fmla="*/ 37 w 74"/>
              <a:gd name="T47" fmla="*/ 85 h 106"/>
              <a:gd name="T48" fmla="*/ 20 w 74"/>
              <a:gd name="T49" fmla="*/ 82 h 106"/>
              <a:gd name="T50" fmla="*/ 37 w 74"/>
              <a:gd name="T51" fmla="*/ 0 h 106"/>
              <a:gd name="T52" fmla="*/ 0 w 74"/>
              <a:gd name="T53" fmla="*/ 36 h 106"/>
              <a:gd name="T54" fmla="*/ 18 w 74"/>
              <a:gd name="T55" fmla="*/ 68 h 106"/>
              <a:gd name="T56" fmla="*/ 19 w 74"/>
              <a:gd name="T57" fmla="*/ 77 h 106"/>
              <a:gd name="T58" fmla="*/ 37 w 74"/>
              <a:gd name="T59" fmla="*/ 80 h 106"/>
              <a:gd name="T60" fmla="*/ 55 w 74"/>
              <a:gd name="T61" fmla="*/ 77 h 106"/>
              <a:gd name="T62" fmla="*/ 56 w 74"/>
              <a:gd name="T63" fmla="*/ 68 h 106"/>
              <a:gd name="T64" fmla="*/ 74 w 74"/>
              <a:gd name="T65" fmla="*/ 36 h 106"/>
              <a:gd name="T66" fmla="*/ 37 w 74"/>
              <a:gd name="T67" fmla="*/ 0 h 106"/>
              <a:gd name="T68" fmla="*/ 50 w 74"/>
              <a:gd name="T69" fmla="*/ 63 h 106"/>
              <a:gd name="T70" fmla="*/ 50 w 74"/>
              <a:gd name="T71" fmla="*/ 72 h 106"/>
              <a:gd name="T72" fmla="*/ 37 w 74"/>
              <a:gd name="T73" fmla="*/ 74 h 106"/>
              <a:gd name="T74" fmla="*/ 24 w 74"/>
              <a:gd name="T75" fmla="*/ 72 h 106"/>
              <a:gd name="T76" fmla="*/ 23 w 74"/>
              <a:gd name="T77" fmla="*/ 63 h 106"/>
              <a:gd name="T78" fmla="*/ 7 w 74"/>
              <a:gd name="T79" fmla="*/ 36 h 106"/>
              <a:gd name="T80" fmla="*/ 37 w 74"/>
              <a:gd name="T81" fmla="*/ 6 h 106"/>
              <a:gd name="T82" fmla="*/ 67 w 74"/>
              <a:gd name="T83" fmla="*/ 36 h 106"/>
              <a:gd name="T84" fmla="*/ 50 w 74"/>
              <a:gd name="T85" fmla="*/ 63 h 106"/>
              <a:gd name="T86" fmla="*/ 45 w 74"/>
              <a:gd name="T87" fmla="*/ 50 h 106"/>
              <a:gd name="T88" fmla="*/ 37 w 74"/>
              <a:gd name="T89" fmla="*/ 35 h 106"/>
              <a:gd name="T90" fmla="*/ 29 w 74"/>
              <a:gd name="T91" fmla="*/ 50 h 106"/>
              <a:gd name="T92" fmla="*/ 25 w 74"/>
              <a:gd name="T93" fmla="*/ 43 h 106"/>
              <a:gd name="T94" fmla="*/ 20 w 74"/>
              <a:gd name="T95" fmla="*/ 45 h 106"/>
              <a:gd name="T96" fmla="*/ 28 w 74"/>
              <a:gd name="T97" fmla="*/ 63 h 106"/>
              <a:gd name="T98" fmla="*/ 37 w 74"/>
              <a:gd name="T99" fmla="*/ 47 h 106"/>
              <a:gd name="T100" fmla="*/ 45 w 74"/>
              <a:gd name="T101" fmla="*/ 63 h 106"/>
              <a:gd name="T102" fmla="*/ 54 w 74"/>
              <a:gd name="T103" fmla="*/ 45 h 106"/>
              <a:gd name="T104" fmla="*/ 49 w 74"/>
              <a:gd name="T105" fmla="*/ 43 h 106"/>
              <a:gd name="T106" fmla="*/ 45 w 74"/>
              <a:gd name="T107" fmla="*/ 5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106">
                <a:moveTo>
                  <a:pt x="21" y="92"/>
                </a:moveTo>
                <a:cubicBezTo>
                  <a:pt x="22" y="98"/>
                  <a:pt x="22" y="98"/>
                  <a:pt x="22" y="98"/>
                </a:cubicBezTo>
                <a:cubicBezTo>
                  <a:pt x="22" y="98"/>
                  <a:pt x="24" y="99"/>
                  <a:pt x="27" y="100"/>
                </a:cubicBezTo>
                <a:cubicBezTo>
                  <a:pt x="28" y="104"/>
                  <a:pt x="28" y="104"/>
                  <a:pt x="28" y="104"/>
                </a:cubicBezTo>
                <a:cubicBezTo>
                  <a:pt x="28" y="104"/>
                  <a:pt x="30" y="106"/>
                  <a:pt x="37" y="106"/>
                </a:cubicBezTo>
                <a:cubicBezTo>
                  <a:pt x="44" y="106"/>
                  <a:pt x="46" y="104"/>
                  <a:pt x="46" y="104"/>
                </a:cubicBezTo>
                <a:cubicBezTo>
                  <a:pt x="47" y="100"/>
                  <a:pt x="47" y="100"/>
                  <a:pt x="47" y="100"/>
                </a:cubicBezTo>
                <a:cubicBezTo>
                  <a:pt x="50" y="99"/>
                  <a:pt x="52" y="98"/>
                  <a:pt x="52" y="98"/>
                </a:cubicBezTo>
                <a:cubicBezTo>
                  <a:pt x="52" y="92"/>
                  <a:pt x="52" y="92"/>
                  <a:pt x="52" y="92"/>
                </a:cubicBezTo>
                <a:cubicBezTo>
                  <a:pt x="48" y="94"/>
                  <a:pt x="42" y="95"/>
                  <a:pt x="37" y="95"/>
                </a:cubicBezTo>
                <a:cubicBezTo>
                  <a:pt x="31" y="95"/>
                  <a:pt x="26" y="94"/>
                  <a:pt x="21" y="92"/>
                </a:cubicBezTo>
                <a:close/>
                <a:moveTo>
                  <a:pt x="37" y="15"/>
                </a:moveTo>
                <a:cubicBezTo>
                  <a:pt x="38" y="15"/>
                  <a:pt x="39" y="14"/>
                  <a:pt x="39" y="13"/>
                </a:cubicBezTo>
                <a:cubicBezTo>
                  <a:pt x="39" y="12"/>
                  <a:pt x="38" y="11"/>
                  <a:pt x="37" y="11"/>
                </a:cubicBezTo>
                <a:cubicBezTo>
                  <a:pt x="23" y="11"/>
                  <a:pt x="12" y="22"/>
                  <a:pt x="12" y="36"/>
                </a:cubicBezTo>
                <a:cubicBezTo>
                  <a:pt x="12" y="38"/>
                  <a:pt x="12" y="38"/>
                  <a:pt x="13" y="38"/>
                </a:cubicBezTo>
                <a:cubicBezTo>
                  <a:pt x="15" y="38"/>
                  <a:pt x="15" y="38"/>
                  <a:pt x="15" y="36"/>
                </a:cubicBezTo>
                <a:cubicBezTo>
                  <a:pt x="15" y="25"/>
                  <a:pt x="25" y="15"/>
                  <a:pt x="37" y="15"/>
                </a:cubicBezTo>
                <a:close/>
                <a:moveTo>
                  <a:pt x="20" y="82"/>
                </a:moveTo>
                <a:cubicBezTo>
                  <a:pt x="21" y="87"/>
                  <a:pt x="21" y="87"/>
                  <a:pt x="21" y="87"/>
                </a:cubicBezTo>
                <a:cubicBezTo>
                  <a:pt x="26" y="89"/>
                  <a:pt x="31" y="90"/>
                  <a:pt x="37" y="90"/>
                </a:cubicBezTo>
                <a:cubicBezTo>
                  <a:pt x="43" y="90"/>
                  <a:pt x="48" y="89"/>
                  <a:pt x="53" y="87"/>
                </a:cubicBezTo>
                <a:cubicBezTo>
                  <a:pt x="54" y="82"/>
                  <a:pt x="54" y="82"/>
                  <a:pt x="54" y="82"/>
                </a:cubicBezTo>
                <a:cubicBezTo>
                  <a:pt x="49" y="84"/>
                  <a:pt x="43" y="85"/>
                  <a:pt x="37" y="85"/>
                </a:cubicBezTo>
                <a:cubicBezTo>
                  <a:pt x="31" y="85"/>
                  <a:pt x="25" y="84"/>
                  <a:pt x="20" y="82"/>
                </a:cubicBezTo>
                <a:close/>
                <a:moveTo>
                  <a:pt x="37" y="0"/>
                </a:moveTo>
                <a:cubicBezTo>
                  <a:pt x="17" y="0"/>
                  <a:pt x="0" y="16"/>
                  <a:pt x="0" y="36"/>
                </a:cubicBezTo>
                <a:cubicBezTo>
                  <a:pt x="0" y="50"/>
                  <a:pt x="7" y="61"/>
                  <a:pt x="18" y="68"/>
                </a:cubicBezTo>
                <a:cubicBezTo>
                  <a:pt x="19" y="77"/>
                  <a:pt x="19" y="77"/>
                  <a:pt x="19" y="77"/>
                </a:cubicBezTo>
                <a:cubicBezTo>
                  <a:pt x="24" y="79"/>
                  <a:pt x="31" y="80"/>
                  <a:pt x="37" y="80"/>
                </a:cubicBezTo>
                <a:cubicBezTo>
                  <a:pt x="43" y="80"/>
                  <a:pt x="49" y="79"/>
                  <a:pt x="55" y="77"/>
                </a:cubicBezTo>
                <a:cubicBezTo>
                  <a:pt x="56" y="68"/>
                  <a:pt x="56" y="68"/>
                  <a:pt x="56" y="68"/>
                </a:cubicBezTo>
                <a:cubicBezTo>
                  <a:pt x="66" y="61"/>
                  <a:pt x="74" y="50"/>
                  <a:pt x="74" y="36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50" y="63"/>
                </a:move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46" y="74"/>
                  <a:pt x="37" y="74"/>
                </a:cubicBezTo>
                <a:cubicBezTo>
                  <a:pt x="28" y="74"/>
                  <a:pt x="24" y="72"/>
                  <a:pt x="24" y="72"/>
                </a:cubicBezTo>
                <a:cubicBezTo>
                  <a:pt x="23" y="63"/>
                  <a:pt x="23" y="63"/>
                  <a:pt x="23" y="63"/>
                </a:cubicBezTo>
                <a:cubicBezTo>
                  <a:pt x="14" y="58"/>
                  <a:pt x="7" y="48"/>
                  <a:pt x="7" y="36"/>
                </a:cubicBezTo>
                <a:cubicBezTo>
                  <a:pt x="7" y="20"/>
                  <a:pt x="20" y="6"/>
                  <a:pt x="37" y="6"/>
                </a:cubicBezTo>
                <a:cubicBezTo>
                  <a:pt x="54" y="6"/>
                  <a:pt x="67" y="20"/>
                  <a:pt x="67" y="36"/>
                </a:cubicBezTo>
                <a:cubicBezTo>
                  <a:pt x="67" y="48"/>
                  <a:pt x="60" y="58"/>
                  <a:pt x="50" y="63"/>
                </a:cubicBezTo>
                <a:close/>
                <a:moveTo>
                  <a:pt x="45" y="50"/>
                </a:moveTo>
                <a:cubicBezTo>
                  <a:pt x="37" y="35"/>
                  <a:pt x="37" y="35"/>
                  <a:pt x="37" y="35"/>
                </a:cubicBezTo>
                <a:cubicBezTo>
                  <a:pt x="29" y="50"/>
                  <a:pt x="29" y="50"/>
                  <a:pt x="29" y="50"/>
                </a:cubicBezTo>
                <a:cubicBezTo>
                  <a:pt x="25" y="43"/>
                  <a:pt x="25" y="43"/>
                  <a:pt x="25" y="43"/>
                </a:cubicBezTo>
                <a:cubicBezTo>
                  <a:pt x="20" y="45"/>
                  <a:pt x="20" y="45"/>
                  <a:pt x="20" y="45"/>
                </a:cubicBezTo>
                <a:cubicBezTo>
                  <a:pt x="28" y="63"/>
                  <a:pt x="28" y="63"/>
                  <a:pt x="28" y="63"/>
                </a:cubicBezTo>
                <a:cubicBezTo>
                  <a:pt x="37" y="47"/>
                  <a:pt x="37" y="47"/>
                  <a:pt x="37" y="47"/>
                </a:cubicBezTo>
                <a:cubicBezTo>
                  <a:pt x="45" y="63"/>
                  <a:pt x="45" y="63"/>
                  <a:pt x="45" y="63"/>
                </a:cubicBezTo>
                <a:cubicBezTo>
                  <a:pt x="54" y="45"/>
                  <a:pt x="54" y="45"/>
                  <a:pt x="54" y="45"/>
                </a:cubicBezTo>
                <a:cubicBezTo>
                  <a:pt x="49" y="43"/>
                  <a:pt x="49" y="43"/>
                  <a:pt x="49" y="43"/>
                </a:cubicBezTo>
                <a:lnTo>
                  <a:pt x="45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Freeform 249"/>
          <p:cNvSpPr>
            <a:spLocks noEditPoints="1"/>
          </p:cNvSpPr>
          <p:nvPr/>
        </p:nvSpPr>
        <p:spPr bwMode="auto">
          <a:xfrm>
            <a:off x="6949043" y="5591989"/>
            <a:ext cx="234950" cy="301625"/>
          </a:xfrm>
          <a:custGeom>
            <a:avLst/>
            <a:gdLst>
              <a:gd name="T0" fmla="*/ 120 w 148"/>
              <a:gd name="T1" fmla="*/ 60 h 190"/>
              <a:gd name="T2" fmla="*/ 28 w 148"/>
              <a:gd name="T3" fmla="*/ 60 h 190"/>
              <a:gd name="T4" fmla="*/ 28 w 148"/>
              <a:gd name="T5" fmla="*/ 72 h 190"/>
              <a:gd name="T6" fmla="*/ 120 w 148"/>
              <a:gd name="T7" fmla="*/ 72 h 190"/>
              <a:gd name="T8" fmla="*/ 120 w 148"/>
              <a:gd name="T9" fmla="*/ 60 h 190"/>
              <a:gd name="T10" fmla="*/ 120 w 148"/>
              <a:gd name="T11" fmla="*/ 34 h 190"/>
              <a:gd name="T12" fmla="*/ 28 w 148"/>
              <a:gd name="T13" fmla="*/ 34 h 190"/>
              <a:gd name="T14" fmla="*/ 28 w 148"/>
              <a:gd name="T15" fmla="*/ 46 h 190"/>
              <a:gd name="T16" fmla="*/ 120 w 148"/>
              <a:gd name="T17" fmla="*/ 46 h 190"/>
              <a:gd name="T18" fmla="*/ 120 w 148"/>
              <a:gd name="T19" fmla="*/ 34 h 190"/>
              <a:gd name="T20" fmla="*/ 120 w 148"/>
              <a:gd name="T21" fmla="*/ 86 h 190"/>
              <a:gd name="T22" fmla="*/ 28 w 148"/>
              <a:gd name="T23" fmla="*/ 86 h 190"/>
              <a:gd name="T24" fmla="*/ 28 w 148"/>
              <a:gd name="T25" fmla="*/ 98 h 190"/>
              <a:gd name="T26" fmla="*/ 120 w 148"/>
              <a:gd name="T27" fmla="*/ 98 h 190"/>
              <a:gd name="T28" fmla="*/ 120 w 148"/>
              <a:gd name="T29" fmla="*/ 86 h 190"/>
              <a:gd name="T30" fmla="*/ 74 w 148"/>
              <a:gd name="T31" fmla="*/ 110 h 190"/>
              <a:gd name="T32" fmla="*/ 28 w 148"/>
              <a:gd name="T33" fmla="*/ 110 h 190"/>
              <a:gd name="T34" fmla="*/ 28 w 148"/>
              <a:gd name="T35" fmla="*/ 124 h 190"/>
              <a:gd name="T36" fmla="*/ 74 w 148"/>
              <a:gd name="T37" fmla="*/ 124 h 190"/>
              <a:gd name="T38" fmla="*/ 74 w 148"/>
              <a:gd name="T39" fmla="*/ 110 h 190"/>
              <a:gd name="T40" fmla="*/ 0 w 148"/>
              <a:gd name="T41" fmla="*/ 0 h 190"/>
              <a:gd name="T42" fmla="*/ 0 w 148"/>
              <a:gd name="T43" fmla="*/ 190 h 190"/>
              <a:gd name="T44" fmla="*/ 98 w 148"/>
              <a:gd name="T45" fmla="*/ 190 h 190"/>
              <a:gd name="T46" fmla="*/ 148 w 148"/>
              <a:gd name="T47" fmla="*/ 142 h 190"/>
              <a:gd name="T48" fmla="*/ 148 w 148"/>
              <a:gd name="T49" fmla="*/ 0 h 190"/>
              <a:gd name="T50" fmla="*/ 0 w 148"/>
              <a:gd name="T51" fmla="*/ 0 h 190"/>
              <a:gd name="T52" fmla="*/ 136 w 148"/>
              <a:gd name="T53" fmla="*/ 136 h 190"/>
              <a:gd name="T54" fmla="*/ 94 w 148"/>
              <a:gd name="T55" fmla="*/ 136 h 190"/>
              <a:gd name="T56" fmla="*/ 94 w 148"/>
              <a:gd name="T57" fmla="*/ 180 h 190"/>
              <a:gd name="T58" fmla="*/ 10 w 148"/>
              <a:gd name="T59" fmla="*/ 180 h 190"/>
              <a:gd name="T60" fmla="*/ 10 w 148"/>
              <a:gd name="T61" fmla="*/ 10 h 190"/>
              <a:gd name="T62" fmla="*/ 136 w 148"/>
              <a:gd name="T63" fmla="*/ 10 h 190"/>
              <a:gd name="T64" fmla="*/ 136 w 148"/>
              <a:gd name="T65" fmla="*/ 13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8" h="190">
                <a:moveTo>
                  <a:pt x="120" y="60"/>
                </a:moveTo>
                <a:lnTo>
                  <a:pt x="28" y="60"/>
                </a:lnTo>
                <a:lnTo>
                  <a:pt x="28" y="72"/>
                </a:lnTo>
                <a:lnTo>
                  <a:pt x="120" y="72"/>
                </a:lnTo>
                <a:lnTo>
                  <a:pt x="120" y="60"/>
                </a:lnTo>
                <a:close/>
                <a:moveTo>
                  <a:pt x="120" y="34"/>
                </a:moveTo>
                <a:lnTo>
                  <a:pt x="28" y="34"/>
                </a:lnTo>
                <a:lnTo>
                  <a:pt x="28" y="46"/>
                </a:lnTo>
                <a:lnTo>
                  <a:pt x="120" y="46"/>
                </a:lnTo>
                <a:lnTo>
                  <a:pt x="120" y="34"/>
                </a:lnTo>
                <a:close/>
                <a:moveTo>
                  <a:pt x="120" y="86"/>
                </a:moveTo>
                <a:lnTo>
                  <a:pt x="28" y="86"/>
                </a:lnTo>
                <a:lnTo>
                  <a:pt x="28" y="98"/>
                </a:lnTo>
                <a:lnTo>
                  <a:pt x="120" y="98"/>
                </a:lnTo>
                <a:lnTo>
                  <a:pt x="120" y="86"/>
                </a:lnTo>
                <a:close/>
                <a:moveTo>
                  <a:pt x="74" y="110"/>
                </a:moveTo>
                <a:lnTo>
                  <a:pt x="28" y="110"/>
                </a:lnTo>
                <a:lnTo>
                  <a:pt x="28" y="124"/>
                </a:lnTo>
                <a:lnTo>
                  <a:pt x="74" y="124"/>
                </a:lnTo>
                <a:lnTo>
                  <a:pt x="74" y="110"/>
                </a:lnTo>
                <a:close/>
                <a:moveTo>
                  <a:pt x="0" y="0"/>
                </a:moveTo>
                <a:lnTo>
                  <a:pt x="0" y="190"/>
                </a:lnTo>
                <a:lnTo>
                  <a:pt x="98" y="190"/>
                </a:lnTo>
                <a:lnTo>
                  <a:pt x="148" y="142"/>
                </a:lnTo>
                <a:lnTo>
                  <a:pt x="148" y="0"/>
                </a:lnTo>
                <a:lnTo>
                  <a:pt x="0" y="0"/>
                </a:lnTo>
                <a:close/>
                <a:moveTo>
                  <a:pt x="136" y="136"/>
                </a:moveTo>
                <a:lnTo>
                  <a:pt x="94" y="136"/>
                </a:lnTo>
                <a:lnTo>
                  <a:pt x="94" y="180"/>
                </a:lnTo>
                <a:lnTo>
                  <a:pt x="10" y="180"/>
                </a:lnTo>
                <a:lnTo>
                  <a:pt x="10" y="10"/>
                </a:lnTo>
                <a:lnTo>
                  <a:pt x="136" y="10"/>
                </a:lnTo>
                <a:lnTo>
                  <a:pt x="1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6" name="Freeform 250"/>
          <p:cNvSpPr>
            <a:spLocks noEditPoints="1"/>
          </p:cNvSpPr>
          <p:nvPr/>
        </p:nvSpPr>
        <p:spPr bwMode="auto">
          <a:xfrm>
            <a:off x="7806294" y="3944164"/>
            <a:ext cx="307975" cy="263525"/>
          </a:xfrm>
          <a:custGeom>
            <a:avLst/>
            <a:gdLst>
              <a:gd name="T0" fmla="*/ 4 w 97"/>
              <a:gd name="T1" fmla="*/ 79 h 83"/>
              <a:gd name="T2" fmla="*/ 8 w 97"/>
              <a:gd name="T3" fmla="*/ 83 h 83"/>
              <a:gd name="T4" fmla="*/ 26 w 97"/>
              <a:gd name="T5" fmla="*/ 83 h 83"/>
              <a:gd name="T6" fmla="*/ 26 w 97"/>
              <a:gd name="T7" fmla="*/ 45 h 83"/>
              <a:gd name="T8" fmla="*/ 4 w 97"/>
              <a:gd name="T9" fmla="*/ 67 h 83"/>
              <a:gd name="T10" fmla="*/ 4 w 97"/>
              <a:gd name="T11" fmla="*/ 79 h 83"/>
              <a:gd name="T12" fmla="*/ 34 w 97"/>
              <a:gd name="T13" fmla="*/ 54 h 83"/>
              <a:gd name="T14" fmla="*/ 34 w 97"/>
              <a:gd name="T15" fmla="*/ 83 h 83"/>
              <a:gd name="T16" fmla="*/ 56 w 97"/>
              <a:gd name="T17" fmla="*/ 83 h 83"/>
              <a:gd name="T18" fmla="*/ 56 w 97"/>
              <a:gd name="T19" fmla="*/ 57 h 83"/>
              <a:gd name="T20" fmla="*/ 47 w 97"/>
              <a:gd name="T21" fmla="*/ 66 h 83"/>
              <a:gd name="T22" fmla="*/ 34 w 97"/>
              <a:gd name="T23" fmla="*/ 54 h 83"/>
              <a:gd name="T24" fmla="*/ 78 w 97"/>
              <a:gd name="T25" fmla="*/ 2 h 83"/>
              <a:gd name="T26" fmla="*/ 74 w 97"/>
              <a:gd name="T27" fmla="*/ 6 h 83"/>
              <a:gd name="T28" fmla="*/ 78 w 97"/>
              <a:gd name="T29" fmla="*/ 10 h 83"/>
              <a:gd name="T30" fmla="*/ 82 w 97"/>
              <a:gd name="T31" fmla="*/ 9 h 83"/>
              <a:gd name="T32" fmla="*/ 47 w 97"/>
              <a:gd name="T33" fmla="*/ 45 h 83"/>
              <a:gd name="T34" fmla="*/ 26 w 97"/>
              <a:gd name="T35" fmla="*/ 24 h 83"/>
              <a:gd name="T36" fmla="*/ 1 w 97"/>
              <a:gd name="T37" fmla="*/ 49 h 83"/>
              <a:gd name="T38" fmla="*/ 1 w 97"/>
              <a:gd name="T39" fmla="*/ 54 h 83"/>
              <a:gd name="T40" fmla="*/ 7 w 97"/>
              <a:gd name="T41" fmla="*/ 54 h 83"/>
              <a:gd name="T42" fmla="*/ 26 w 97"/>
              <a:gd name="T43" fmla="*/ 35 h 83"/>
              <a:gd name="T44" fmla="*/ 47 w 97"/>
              <a:gd name="T45" fmla="*/ 56 h 83"/>
              <a:gd name="T46" fmla="*/ 88 w 97"/>
              <a:gd name="T47" fmla="*/ 15 h 83"/>
              <a:gd name="T48" fmla="*/ 88 w 97"/>
              <a:gd name="T49" fmla="*/ 19 h 83"/>
              <a:gd name="T50" fmla="*/ 91 w 97"/>
              <a:gd name="T51" fmla="*/ 23 h 83"/>
              <a:gd name="T52" fmla="*/ 91 w 97"/>
              <a:gd name="T53" fmla="*/ 23 h 83"/>
              <a:gd name="T54" fmla="*/ 95 w 97"/>
              <a:gd name="T55" fmla="*/ 20 h 83"/>
              <a:gd name="T56" fmla="*/ 97 w 97"/>
              <a:gd name="T57" fmla="*/ 0 h 83"/>
              <a:gd name="T58" fmla="*/ 78 w 97"/>
              <a:gd name="T59" fmla="*/ 2 h 83"/>
              <a:gd name="T60" fmla="*/ 65 w 97"/>
              <a:gd name="T61" fmla="*/ 48 h 83"/>
              <a:gd name="T62" fmla="*/ 65 w 97"/>
              <a:gd name="T63" fmla="*/ 83 h 83"/>
              <a:gd name="T64" fmla="*/ 83 w 97"/>
              <a:gd name="T65" fmla="*/ 83 h 83"/>
              <a:gd name="T66" fmla="*/ 86 w 97"/>
              <a:gd name="T67" fmla="*/ 79 h 83"/>
              <a:gd name="T68" fmla="*/ 86 w 97"/>
              <a:gd name="T69" fmla="*/ 27 h 83"/>
              <a:gd name="T70" fmla="*/ 68 w 97"/>
              <a:gd name="T71" fmla="*/ 45 h 83"/>
              <a:gd name="T72" fmla="*/ 65 w 97"/>
              <a:gd name="T73" fmla="*/ 4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83">
                <a:moveTo>
                  <a:pt x="4" y="79"/>
                </a:moveTo>
                <a:cubicBezTo>
                  <a:pt x="4" y="81"/>
                  <a:pt x="6" y="83"/>
                  <a:pt x="8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26" y="45"/>
                  <a:pt x="26" y="45"/>
                  <a:pt x="26" y="45"/>
                </a:cubicBezTo>
                <a:cubicBezTo>
                  <a:pt x="4" y="67"/>
                  <a:pt x="4" y="67"/>
                  <a:pt x="4" y="67"/>
                </a:cubicBezTo>
                <a:lnTo>
                  <a:pt x="4" y="79"/>
                </a:lnTo>
                <a:close/>
                <a:moveTo>
                  <a:pt x="34" y="54"/>
                </a:moveTo>
                <a:cubicBezTo>
                  <a:pt x="34" y="83"/>
                  <a:pt x="34" y="83"/>
                  <a:pt x="34" y="83"/>
                </a:cubicBezTo>
                <a:cubicBezTo>
                  <a:pt x="56" y="83"/>
                  <a:pt x="56" y="83"/>
                  <a:pt x="56" y="83"/>
                </a:cubicBezTo>
                <a:cubicBezTo>
                  <a:pt x="56" y="57"/>
                  <a:pt x="56" y="57"/>
                  <a:pt x="56" y="57"/>
                </a:cubicBezTo>
                <a:cubicBezTo>
                  <a:pt x="47" y="66"/>
                  <a:pt x="47" y="66"/>
                  <a:pt x="47" y="66"/>
                </a:cubicBezTo>
                <a:lnTo>
                  <a:pt x="34" y="54"/>
                </a:lnTo>
                <a:close/>
                <a:moveTo>
                  <a:pt x="78" y="2"/>
                </a:moveTo>
                <a:cubicBezTo>
                  <a:pt x="75" y="2"/>
                  <a:pt x="74" y="4"/>
                  <a:pt x="74" y="6"/>
                </a:cubicBezTo>
                <a:cubicBezTo>
                  <a:pt x="74" y="8"/>
                  <a:pt x="76" y="10"/>
                  <a:pt x="78" y="10"/>
                </a:cubicBezTo>
                <a:cubicBezTo>
                  <a:pt x="82" y="9"/>
                  <a:pt x="82" y="9"/>
                  <a:pt x="82" y="9"/>
                </a:cubicBezTo>
                <a:cubicBezTo>
                  <a:pt x="47" y="45"/>
                  <a:pt x="47" y="45"/>
                  <a:pt x="47" y="45"/>
                </a:cubicBezTo>
                <a:cubicBezTo>
                  <a:pt x="26" y="24"/>
                  <a:pt x="26" y="24"/>
                  <a:pt x="26" y="24"/>
                </a:cubicBezTo>
                <a:cubicBezTo>
                  <a:pt x="1" y="49"/>
                  <a:pt x="1" y="49"/>
                  <a:pt x="1" y="49"/>
                </a:cubicBezTo>
                <a:cubicBezTo>
                  <a:pt x="0" y="50"/>
                  <a:pt x="0" y="53"/>
                  <a:pt x="1" y="54"/>
                </a:cubicBezTo>
                <a:cubicBezTo>
                  <a:pt x="3" y="56"/>
                  <a:pt x="5" y="56"/>
                  <a:pt x="7" y="54"/>
                </a:cubicBezTo>
                <a:cubicBezTo>
                  <a:pt x="26" y="35"/>
                  <a:pt x="26" y="35"/>
                  <a:pt x="26" y="35"/>
                </a:cubicBezTo>
                <a:cubicBezTo>
                  <a:pt x="47" y="56"/>
                  <a:pt x="47" y="56"/>
                  <a:pt x="47" y="56"/>
                </a:cubicBezTo>
                <a:cubicBezTo>
                  <a:pt x="88" y="15"/>
                  <a:pt x="88" y="15"/>
                  <a:pt x="88" y="15"/>
                </a:cubicBezTo>
                <a:cubicBezTo>
                  <a:pt x="88" y="19"/>
                  <a:pt x="88" y="19"/>
                  <a:pt x="88" y="19"/>
                </a:cubicBezTo>
                <a:cubicBezTo>
                  <a:pt x="87" y="21"/>
                  <a:pt x="89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3" y="23"/>
                  <a:pt x="95" y="22"/>
                  <a:pt x="95" y="20"/>
                </a:cubicBezTo>
                <a:cubicBezTo>
                  <a:pt x="97" y="0"/>
                  <a:pt x="97" y="0"/>
                  <a:pt x="97" y="0"/>
                </a:cubicBezTo>
                <a:lnTo>
                  <a:pt x="78" y="2"/>
                </a:lnTo>
                <a:close/>
                <a:moveTo>
                  <a:pt x="65" y="48"/>
                </a:moveTo>
                <a:cubicBezTo>
                  <a:pt x="65" y="83"/>
                  <a:pt x="65" y="83"/>
                  <a:pt x="65" y="83"/>
                </a:cubicBezTo>
                <a:cubicBezTo>
                  <a:pt x="83" y="83"/>
                  <a:pt x="83" y="83"/>
                  <a:pt x="83" y="83"/>
                </a:cubicBezTo>
                <a:cubicBezTo>
                  <a:pt x="85" y="83"/>
                  <a:pt x="86" y="81"/>
                  <a:pt x="86" y="79"/>
                </a:cubicBezTo>
                <a:cubicBezTo>
                  <a:pt x="86" y="27"/>
                  <a:pt x="86" y="27"/>
                  <a:pt x="86" y="27"/>
                </a:cubicBezTo>
                <a:cubicBezTo>
                  <a:pt x="68" y="45"/>
                  <a:pt x="68" y="45"/>
                  <a:pt x="68" y="45"/>
                </a:cubicBezTo>
                <a:lnTo>
                  <a:pt x="65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7" name="Freeform 251"/>
          <p:cNvSpPr>
            <a:spLocks noEditPoints="1"/>
          </p:cNvSpPr>
          <p:nvPr/>
        </p:nvSpPr>
        <p:spPr bwMode="auto">
          <a:xfrm>
            <a:off x="4996419" y="5655488"/>
            <a:ext cx="276225" cy="304800"/>
          </a:xfrm>
          <a:custGeom>
            <a:avLst/>
            <a:gdLst>
              <a:gd name="T0" fmla="*/ 47 w 87"/>
              <a:gd name="T1" fmla="*/ 53 h 96"/>
              <a:gd name="T2" fmla="*/ 47 w 87"/>
              <a:gd name="T3" fmla="*/ 53 h 96"/>
              <a:gd name="T4" fmla="*/ 47 w 87"/>
              <a:gd name="T5" fmla="*/ 33 h 96"/>
              <a:gd name="T6" fmla="*/ 44 w 87"/>
              <a:gd name="T7" fmla="*/ 29 h 96"/>
              <a:gd name="T8" fmla="*/ 40 w 87"/>
              <a:gd name="T9" fmla="*/ 33 h 96"/>
              <a:gd name="T10" fmla="*/ 40 w 87"/>
              <a:gd name="T11" fmla="*/ 53 h 96"/>
              <a:gd name="T12" fmla="*/ 44 w 87"/>
              <a:gd name="T13" fmla="*/ 56 h 96"/>
              <a:gd name="T14" fmla="*/ 44 w 87"/>
              <a:gd name="T15" fmla="*/ 56 h 96"/>
              <a:gd name="T16" fmla="*/ 61 w 87"/>
              <a:gd name="T17" fmla="*/ 74 h 96"/>
              <a:gd name="T18" fmla="*/ 63 w 87"/>
              <a:gd name="T19" fmla="*/ 74 h 96"/>
              <a:gd name="T20" fmla="*/ 65 w 87"/>
              <a:gd name="T21" fmla="*/ 74 h 96"/>
              <a:gd name="T22" fmla="*/ 65 w 87"/>
              <a:gd name="T23" fmla="*/ 70 h 96"/>
              <a:gd name="T24" fmla="*/ 47 w 87"/>
              <a:gd name="T25" fmla="*/ 53 h 96"/>
              <a:gd name="T26" fmla="*/ 70 w 87"/>
              <a:gd name="T27" fmla="*/ 19 h 96"/>
              <a:gd name="T28" fmla="*/ 73 w 87"/>
              <a:gd name="T29" fmla="*/ 15 h 96"/>
              <a:gd name="T30" fmla="*/ 74 w 87"/>
              <a:gd name="T31" fmla="*/ 15 h 96"/>
              <a:gd name="T32" fmla="*/ 76 w 87"/>
              <a:gd name="T33" fmla="*/ 15 h 96"/>
              <a:gd name="T34" fmla="*/ 77 w 87"/>
              <a:gd name="T35" fmla="*/ 14 h 96"/>
              <a:gd name="T36" fmla="*/ 79 w 87"/>
              <a:gd name="T37" fmla="*/ 11 h 96"/>
              <a:gd name="T38" fmla="*/ 78 w 87"/>
              <a:gd name="T39" fmla="*/ 7 h 96"/>
              <a:gd name="T40" fmla="*/ 66 w 87"/>
              <a:gd name="T41" fmla="*/ 0 h 96"/>
              <a:gd name="T42" fmla="*/ 62 w 87"/>
              <a:gd name="T43" fmla="*/ 1 h 96"/>
              <a:gd name="T44" fmla="*/ 61 w 87"/>
              <a:gd name="T45" fmla="*/ 4 h 96"/>
              <a:gd name="T46" fmla="*/ 60 w 87"/>
              <a:gd name="T47" fmla="*/ 6 h 96"/>
              <a:gd name="T48" fmla="*/ 62 w 87"/>
              <a:gd name="T49" fmla="*/ 8 h 96"/>
              <a:gd name="T50" fmla="*/ 63 w 87"/>
              <a:gd name="T51" fmla="*/ 9 h 96"/>
              <a:gd name="T52" fmla="*/ 60 w 87"/>
              <a:gd name="T53" fmla="*/ 13 h 96"/>
              <a:gd name="T54" fmla="*/ 44 w 87"/>
              <a:gd name="T55" fmla="*/ 9 h 96"/>
              <a:gd name="T56" fmla="*/ 27 w 87"/>
              <a:gd name="T57" fmla="*/ 13 h 96"/>
              <a:gd name="T58" fmla="*/ 24 w 87"/>
              <a:gd name="T59" fmla="*/ 9 h 96"/>
              <a:gd name="T60" fmla="*/ 25 w 87"/>
              <a:gd name="T61" fmla="*/ 8 h 96"/>
              <a:gd name="T62" fmla="*/ 27 w 87"/>
              <a:gd name="T63" fmla="*/ 6 h 96"/>
              <a:gd name="T64" fmla="*/ 26 w 87"/>
              <a:gd name="T65" fmla="*/ 4 h 96"/>
              <a:gd name="T66" fmla="*/ 25 w 87"/>
              <a:gd name="T67" fmla="*/ 1 h 96"/>
              <a:gd name="T68" fmla="*/ 21 w 87"/>
              <a:gd name="T69" fmla="*/ 0 h 96"/>
              <a:gd name="T70" fmla="*/ 9 w 87"/>
              <a:gd name="T71" fmla="*/ 7 h 96"/>
              <a:gd name="T72" fmla="*/ 8 w 87"/>
              <a:gd name="T73" fmla="*/ 11 h 96"/>
              <a:gd name="T74" fmla="*/ 10 w 87"/>
              <a:gd name="T75" fmla="*/ 14 h 96"/>
              <a:gd name="T76" fmla="*/ 11 w 87"/>
              <a:gd name="T77" fmla="*/ 15 h 96"/>
              <a:gd name="T78" fmla="*/ 13 w 87"/>
              <a:gd name="T79" fmla="*/ 15 h 96"/>
              <a:gd name="T80" fmla="*/ 14 w 87"/>
              <a:gd name="T81" fmla="*/ 15 h 96"/>
              <a:gd name="T82" fmla="*/ 17 w 87"/>
              <a:gd name="T83" fmla="*/ 19 h 96"/>
              <a:gd name="T84" fmla="*/ 0 w 87"/>
              <a:gd name="T85" fmla="*/ 53 h 96"/>
              <a:gd name="T86" fmla="*/ 44 w 87"/>
              <a:gd name="T87" fmla="*/ 96 h 96"/>
              <a:gd name="T88" fmla="*/ 87 w 87"/>
              <a:gd name="T89" fmla="*/ 53 h 96"/>
              <a:gd name="T90" fmla="*/ 70 w 87"/>
              <a:gd name="T91" fmla="*/ 19 h 96"/>
              <a:gd name="T92" fmla="*/ 44 w 87"/>
              <a:gd name="T93" fmla="*/ 88 h 96"/>
              <a:gd name="T94" fmla="*/ 9 w 87"/>
              <a:gd name="T95" fmla="*/ 53 h 96"/>
              <a:gd name="T96" fmla="*/ 44 w 87"/>
              <a:gd name="T97" fmla="*/ 18 h 96"/>
              <a:gd name="T98" fmla="*/ 78 w 87"/>
              <a:gd name="T99" fmla="*/ 53 h 96"/>
              <a:gd name="T100" fmla="*/ 44 w 87"/>
              <a:gd name="T101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7" h="96">
                <a:moveTo>
                  <a:pt x="47" y="53"/>
                </a:moveTo>
                <a:cubicBezTo>
                  <a:pt x="47" y="53"/>
                  <a:pt x="47" y="53"/>
                  <a:pt x="47" y="53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1"/>
                  <a:pt x="46" y="29"/>
                  <a:pt x="44" y="29"/>
                </a:cubicBezTo>
                <a:cubicBezTo>
                  <a:pt x="41" y="29"/>
                  <a:pt x="40" y="31"/>
                  <a:pt x="40" y="3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5"/>
                  <a:pt x="41" y="56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61" y="74"/>
                  <a:pt x="61" y="74"/>
                  <a:pt x="61" y="74"/>
                </a:cubicBezTo>
                <a:cubicBezTo>
                  <a:pt x="62" y="74"/>
                  <a:pt x="62" y="74"/>
                  <a:pt x="63" y="74"/>
                </a:cubicBezTo>
                <a:cubicBezTo>
                  <a:pt x="64" y="74"/>
                  <a:pt x="64" y="74"/>
                  <a:pt x="65" y="74"/>
                </a:cubicBezTo>
                <a:cubicBezTo>
                  <a:pt x="65" y="73"/>
                  <a:pt x="65" y="71"/>
                  <a:pt x="65" y="70"/>
                </a:cubicBezTo>
                <a:lnTo>
                  <a:pt x="47" y="53"/>
                </a:lnTo>
                <a:close/>
                <a:moveTo>
                  <a:pt x="70" y="19"/>
                </a:moveTo>
                <a:cubicBezTo>
                  <a:pt x="73" y="15"/>
                  <a:pt x="73" y="15"/>
                  <a:pt x="73" y="15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15"/>
                  <a:pt x="75" y="16"/>
                  <a:pt x="76" y="15"/>
                </a:cubicBezTo>
                <a:cubicBezTo>
                  <a:pt x="76" y="15"/>
                  <a:pt x="77" y="15"/>
                  <a:pt x="77" y="14"/>
                </a:cubicBezTo>
                <a:cubicBezTo>
                  <a:pt x="79" y="11"/>
                  <a:pt x="79" y="11"/>
                  <a:pt x="79" y="11"/>
                </a:cubicBezTo>
                <a:cubicBezTo>
                  <a:pt x="80" y="10"/>
                  <a:pt x="80" y="8"/>
                  <a:pt x="78" y="7"/>
                </a:cubicBezTo>
                <a:cubicBezTo>
                  <a:pt x="66" y="0"/>
                  <a:pt x="66" y="0"/>
                  <a:pt x="66" y="0"/>
                </a:cubicBezTo>
                <a:cubicBezTo>
                  <a:pt x="65" y="0"/>
                  <a:pt x="63" y="0"/>
                  <a:pt x="62" y="1"/>
                </a:cubicBezTo>
                <a:cubicBezTo>
                  <a:pt x="61" y="4"/>
                  <a:pt x="61" y="4"/>
                  <a:pt x="61" y="4"/>
                </a:cubicBezTo>
                <a:cubicBezTo>
                  <a:pt x="60" y="5"/>
                  <a:pt x="60" y="6"/>
                  <a:pt x="60" y="6"/>
                </a:cubicBezTo>
                <a:cubicBezTo>
                  <a:pt x="61" y="7"/>
                  <a:pt x="61" y="8"/>
                  <a:pt x="62" y="8"/>
                </a:cubicBezTo>
                <a:cubicBezTo>
                  <a:pt x="63" y="9"/>
                  <a:pt x="63" y="9"/>
                  <a:pt x="63" y="9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1"/>
                  <a:pt x="49" y="9"/>
                  <a:pt x="44" y="9"/>
                </a:cubicBezTo>
                <a:cubicBezTo>
                  <a:pt x="38" y="9"/>
                  <a:pt x="32" y="11"/>
                  <a:pt x="27" y="13"/>
                </a:cubicBezTo>
                <a:cubicBezTo>
                  <a:pt x="24" y="9"/>
                  <a:pt x="24" y="9"/>
                  <a:pt x="24" y="9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8"/>
                  <a:pt x="26" y="7"/>
                  <a:pt x="27" y="6"/>
                </a:cubicBezTo>
                <a:cubicBezTo>
                  <a:pt x="27" y="6"/>
                  <a:pt x="27" y="5"/>
                  <a:pt x="26" y="4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2" y="0"/>
                  <a:pt x="21" y="0"/>
                </a:cubicBezTo>
                <a:cubicBezTo>
                  <a:pt x="9" y="7"/>
                  <a:pt x="9" y="7"/>
                  <a:pt x="9" y="7"/>
                </a:cubicBezTo>
                <a:cubicBezTo>
                  <a:pt x="8" y="8"/>
                  <a:pt x="7" y="10"/>
                  <a:pt x="8" y="11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5"/>
                  <a:pt x="11" y="15"/>
                  <a:pt x="11" y="15"/>
                </a:cubicBezTo>
                <a:cubicBezTo>
                  <a:pt x="12" y="16"/>
                  <a:pt x="13" y="15"/>
                  <a:pt x="13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7" y="19"/>
                  <a:pt x="17" y="19"/>
                  <a:pt x="17" y="19"/>
                </a:cubicBezTo>
                <a:cubicBezTo>
                  <a:pt x="7" y="27"/>
                  <a:pt x="0" y="39"/>
                  <a:pt x="0" y="53"/>
                </a:cubicBezTo>
                <a:cubicBezTo>
                  <a:pt x="0" y="77"/>
                  <a:pt x="20" y="96"/>
                  <a:pt x="44" y="96"/>
                </a:cubicBezTo>
                <a:cubicBezTo>
                  <a:pt x="67" y="96"/>
                  <a:pt x="87" y="77"/>
                  <a:pt x="87" y="53"/>
                </a:cubicBezTo>
                <a:cubicBezTo>
                  <a:pt x="87" y="39"/>
                  <a:pt x="80" y="27"/>
                  <a:pt x="70" y="19"/>
                </a:cubicBezTo>
                <a:close/>
                <a:moveTo>
                  <a:pt x="44" y="88"/>
                </a:moveTo>
                <a:cubicBezTo>
                  <a:pt x="24" y="88"/>
                  <a:pt x="9" y="72"/>
                  <a:pt x="9" y="53"/>
                </a:cubicBezTo>
                <a:cubicBezTo>
                  <a:pt x="9" y="33"/>
                  <a:pt x="24" y="18"/>
                  <a:pt x="44" y="18"/>
                </a:cubicBezTo>
                <a:cubicBezTo>
                  <a:pt x="63" y="18"/>
                  <a:pt x="78" y="33"/>
                  <a:pt x="78" y="53"/>
                </a:cubicBezTo>
                <a:cubicBezTo>
                  <a:pt x="78" y="72"/>
                  <a:pt x="63" y="88"/>
                  <a:pt x="44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8" name="Freeform 262"/>
          <p:cNvSpPr/>
          <p:nvPr/>
        </p:nvSpPr>
        <p:spPr bwMode="auto">
          <a:xfrm>
            <a:off x="6148944" y="3071039"/>
            <a:ext cx="803275" cy="555625"/>
          </a:xfrm>
          <a:custGeom>
            <a:avLst/>
            <a:gdLst>
              <a:gd name="T0" fmla="*/ 250 w 253"/>
              <a:gd name="T1" fmla="*/ 175 h 175"/>
              <a:gd name="T2" fmla="*/ 248 w 253"/>
              <a:gd name="T3" fmla="*/ 175 h 175"/>
              <a:gd name="T4" fmla="*/ 245 w 253"/>
              <a:gd name="T5" fmla="*/ 173 h 175"/>
              <a:gd name="T6" fmla="*/ 29 w 253"/>
              <a:gd name="T7" fmla="*/ 21 h 175"/>
              <a:gd name="T8" fmla="*/ 27 w 253"/>
              <a:gd name="T9" fmla="*/ 34 h 175"/>
              <a:gd name="T10" fmla="*/ 0 w 253"/>
              <a:gd name="T11" fmla="*/ 13 h 175"/>
              <a:gd name="T12" fmla="*/ 32 w 253"/>
              <a:gd name="T13" fmla="*/ 0 h 175"/>
              <a:gd name="T14" fmla="*/ 30 w 253"/>
              <a:gd name="T15" fmla="*/ 13 h 175"/>
              <a:gd name="T16" fmla="*/ 252 w 253"/>
              <a:gd name="T17" fmla="*/ 169 h 175"/>
              <a:gd name="T18" fmla="*/ 250 w 253"/>
              <a:gd name="T19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3" h="175">
                <a:moveTo>
                  <a:pt x="250" y="175"/>
                </a:moveTo>
                <a:cubicBezTo>
                  <a:pt x="250" y="175"/>
                  <a:pt x="249" y="175"/>
                  <a:pt x="248" y="175"/>
                </a:cubicBezTo>
                <a:cubicBezTo>
                  <a:pt x="247" y="175"/>
                  <a:pt x="246" y="175"/>
                  <a:pt x="245" y="173"/>
                </a:cubicBezTo>
                <a:cubicBezTo>
                  <a:pt x="198" y="92"/>
                  <a:pt x="120" y="37"/>
                  <a:pt x="29" y="21"/>
                </a:cubicBezTo>
                <a:cubicBezTo>
                  <a:pt x="27" y="34"/>
                  <a:pt x="27" y="34"/>
                  <a:pt x="27" y="34"/>
                </a:cubicBezTo>
                <a:cubicBezTo>
                  <a:pt x="0" y="13"/>
                  <a:pt x="0" y="13"/>
                  <a:pt x="0" y="13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13"/>
                  <a:pt x="30" y="13"/>
                  <a:pt x="30" y="13"/>
                </a:cubicBezTo>
                <a:cubicBezTo>
                  <a:pt x="124" y="29"/>
                  <a:pt x="204" y="86"/>
                  <a:pt x="252" y="169"/>
                </a:cubicBezTo>
                <a:cubicBezTo>
                  <a:pt x="253" y="171"/>
                  <a:pt x="252" y="174"/>
                  <a:pt x="250" y="175"/>
                </a:cubicBezTo>
                <a:close/>
              </a:path>
            </a:pathLst>
          </a:custGeom>
          <a:solidFill>
            <a:srgbClr val="40849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9" name="Freeform 263"/>
          <p:cNvSpPr/>
          <p:nvPr/>
        </p:nvSpPr>
        <p:spPr bwMode="auto">
          <a:xfrm>
            <a:off x="5237719" y="3093264"/>
            <a:ext cx="841375" cy="447675"/>
          </a:xfrm>
          <a:custGeom>
            <a:avLst/>
            <a:gdLst>
              <a:gd name="T0" fmla="*/ 265 w 265"/>
              <a:gd name="T1" fmla="*/ 5 h 141"/>
              <a:gd name="T2" fmla="*/ 265 w 265"/>
              <a:gd name="T3" fmla="*/ 7 h 141"/>
              <a:gd name="T4" fmla="*/ 261 w 265"/>
              <a:gd name="T5" fmla="*/ 9 h 141"/>
              <a:gd name="T6" fmla="*/ 21 w 265"/>
              <a:gd name="T7" fmla="*/ 119 h 141"/>
              <a:gd name="T8" fmla="*/ 32 w 265"/>
              <a:gd name="T9" fmla="*/ 128 h 141"/>
              <a:gd name="T10" fmla="*/ 0 w 265"/>
              <a:gd name="T11" fmla="*/ 141 h 141"/>
              <a:gd name="T12" fmla="*/ 4 w 265"/>
              <a:gd name="T13" fmla="*/ 106 h 141"/>
              <a:gd name="T14" fmla="*/ 15 w 265"/>
              <a:gd name="T15" fmla="*/ 114 h 141"/>
              <a:gd name="T16" fmla="*/ 261 w 265"/>
              <a:gd name="T17" fmla="*/ 1 h 141"/>
              <a:gd name="T18" fmla="*/ 265 w 265"/>
              <a:gd name="T19" fmla="*/ 5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5" h="141">
                <a:moveTo>
                  <a:pt x="265" y="5"/>
                </a:moveTo>
                <a:cubicBezTo>
                  <a:pt x="265" y="5"/>
                  <a:pt x="265" y="6"/>
                  <a:pt x="265" y="7"/>
                </a:cubicBezTo>
                <a:cubicBezTo>
                  <a:pt x="264" y="8"/>
                  <a:pt x="263" y="9"/>
                  <a:pt x="261" y="9"/>
                </a:cubicBezTo>
                <a:cubicBezTo>
                  <a:pt x="168" y="8"/>
                  <a:pt x="81" y="49"/>
                  <a:pt x="21" y="119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0" y="141"/>
                  <a:pt x="0" y="141"/>
                  <a:pt x="0" y="141"/>
                </a:cubicBezTo>
                <a:cubicBezTo>
                  <a:pt x="4" y="106"/>
                  <a:pt x="4" y="106"/>
                  <a:pt x="4" y="106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76" y="42"/>
                  <a:pt x="165" y="0"/>
                  <a:pt x="261" y="1"/>
                </a:cubicBezTo>
                <a:cubicBezTo>
                  <a:pt x="264" y="1"/>
                  <a:pt x="265" y="2"/>
                  <a:pt x="265" y="5"/>
                </a:cubicBezTo>
                <a:close/>
              </a:path>
            </a:pathLst>
          </a:custGeom>
          <a:solidFill>
            <a:srgbClr val="33CA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0" name="Freeform 264"/>
          <p:cNvSpPr/>
          <p:nvPr/>
        </p:nvSpPr>
        <p:spPr bwMode="auto">
          <a:xfrm>
            <a:off x="4999594" y="3591738"/>
            <a:ext cx="206375" cy="952500"/>
          </a:xfrm>
          <a:custGeom>
            <a:avLst/>
            <a:gdLst>
              <a:gd name="T0" fmla="*/ 63 w 65"/>
              <a:gd name="T1" fmla="*/ 2 h 300"/>
              <a:gd name="T2" fmla="*/ 64 w 65"/>
              <a:gd name="T3" fmla="*/ 3 h 300"/>
              <a:gd name="T4" fmla="*/ 64 w 65"/>
              <a:gd name="T5" fmla="*/ 7 h 300"/>
              <a:gd name="T6" fmla="*/ 40 w 65"/>
              <a:gd name="T7" fmla="*/ 271 h 300"/>
              <a:gd name="T8" fmla="*/ 53 w 65"/>
              <a:gd name="T9" fmla="*/ 266 h 300"/>
              <a:gd name="T10" fmla="*/ 48 w 65"/>
              <a:gd name="T11" fmla="*/ 300 h 300"/>
              <a:gd name="T12" fmla="*/ 21 w 65"/>
              <a:gd name="T13" fmla="*/ 279 h 300"/>
              <a:gd name="T14" fmla="*/ 33 w 65"/>
              <a:gd name="T15" fmla="*/ 274 h 300"/>
              <a:gd name="T16" fmla="*/ 58 w 65"/>
              <a:gd name="T17" fmla="*/ 3 h 300"/>
              <a:gd name="T18" fmla="*/ 63 w 65"/>
              <a:gd name="T19" fmla="*/ 2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300">
                <a:moveTo>
                  <a:pt x="63" y="2"/>
                </a:moveTo>
                <a:cubicBezTo>
                  <a:pt x="64" y="2"/>
                  <a:pt x="64" y="2"/>
                  <a:pt x="64" y="3"/>
                </a:cubicBezTo>
                <a:cubicBezTo>
                  <a:pt x="65" y="4"/>
                  <a:pt x="65" y="6"/>
                  <a:pt x="64" y="7"/>
                </a:cubicBezTo>
                <a:cubicBezTo>
                  <a:pt x="17" y="88"/>
                  <a:pt x="9" y="183"/>
                  <a:pt x="40" y="271"/>
                </a:cubicBezTo>
                <a:cubicBezTo>
                  <a:pt x="53" y="266"/>
                  <a:pt x="53" y="266"/>
                  <a:pt x="53" y="266"/>
                </a:cubicBezTo>
                <a:cubicBezTo>
                  <a:pt x="48" y="300"/>
                  <a:pt x="48" y="300"/>
                  <a:pt x="48" y="300"/>
                </a:cubicBezTo>
                <a:cubicBezTo>
                  <a:pt x="21" y="279"/>
                  <a:pt x="21" y="279"/>
                  <a:pt x="21" y="279"/>
                </a:cubicBezTo>
                <a:cubicBezTo>
                  <a:pt x="33" y="274"/>
                  <a:pt x="33" y="274"/>
                  <a:pt x="33" y="274"/>
                </a:cubicBezTo>
                <a:cubicBezTo>
                  <a:pt x="0" y="184"/>
                  <a:pt x="9" y="86"/>
                  <a:pt x="58" y="3"/>
                </a:cubicBezTo>
                <a:cubicBezTo>
                  <a:pt x="59" y="1"/>
                  <a:pt x="61" y="0"/>
                  <a:pt x="63" y="2"/>
                </a:cubicBezTo>
                <a:close/>
              </a:path>
            </a:pathLst>
          </a:custGeom>
          <a:solidFill>
            <a:srgbClr val="40849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1" name="Freeform 265"/>
          <p:cNvSpPr/>
          <p:nvPr/>
        </p:nvSpPr>
        <p:spPr bwMode="auto">
          <a:xfrm>
            <a:off x="5174219" y="4601388"/>
            <a:ext cx="803275" cy="558800"/>
          </a:xfrm>
          <a:custGeom>
            <a:avLst/>
            <a:gdLst>
              <a:gd name="T0" fmla="*/ 3 w 253"/>
              <a:gd name="T1" fmla="*/ 1 h 176"/>
              <a:gd name="T2" fmla="*/ 5 w 253"/>
              <a:gd name="T3" fmla="*/ 0 h 176"/>
              <a:gd name="T4" fmla="*/ 8 w 253"/>
              <a:gd name="T5" fmla="*/ 2 h 176"/>
              <a:gd name="T6" fmla="*/ 224 w 253"/>
              <a:gd name="T7" fmla="*/ 155 h 176"/>
              <a:gd name="T8" fmla="*/ 226 w 253"/>
              <a:gd name="T9" fmla="*/ 142 h 176"/>
              <a:gd name="T10" fmla="*/ 253 w 253"/>
              <a:gd name="T11" fmla="*/ 163 h 176"/>
              <a:gd name="T12" fmla="*/ 221 w 253"/>
              <a:gd name="T13" fmla="*/ 176 h 176"/>
              <a:gd name="T14" fmla="*/ 223 w 253"/>
              <a:gd name="T15" fmla="*/ 163 h 176"/>
              <a:gd name="T16" fmla="*/ 1 w 253"/>
              <a:gd name="T17" fmla="*/ 6 h 176"/>
              <a:gd name="T18" fmla="*/ 3 w 253"/>
              <a:gd name="T19" fmla="*/ 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3" h="176">
                <a:moveTo>
                  <a:pt x="3" y="1"/>
                </a:moveTo>
                <a:cubicBezTo>
                  <a:pt x="3" y="0"/>
                  <a:pt x="4" y="0"/>
                  <a:pt x="5" y="0"/>
                </a:cubicBezTo>
                <a:cubicBezTo>
                  <a:pt x="6" y="0"/>
                  <a:pt x="7" y="1"/>
                  <a:pt x="8" y="2"/>
                </a:cubicBezTo>
                <a:cubicBezTo>
                  <a:pt x="55" y="83"/>
                  <a:pt x="133" y="139"/>
                  <a:pt x="224" y="155"/>
                </a:cubicBezTo>
                <a:cubicBezTo>
                  <a:pt x="226" y="142"/>
                  <a:pt x="226" y="142"/>
                  <a:pt x="226" y="142"/>
                </a:cubicBezTo>
                <a:cubicBezTo>
                  <a:pt x="253" y="163"/>
                  <a:pt x="253" y="163"/>
                  <a:pt x="253" y="163"/>
                </a:cubicBezTo>
                <a:cubicBezTo>
                  <a:pt x="221" y="176"/>
                  <a:pt x="221" y="176"/>
                  <a:pt x="221" y="176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29" y="146"/>
                  <a:pt x="49" y="90"/>
                  <a:pt x="1" y="6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33CA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2" name="Freeform 266"/>
          <p:cNvSpPr/>
          <p:nvPr/>
        </p:nvSpPr>
        <p:spPr bwMode="auto">
          <a:xfrm>
            <a:off x="6047344" y="4690288"/>
            <a:ext cx="841375" cy="444500"/>
          </a:xfrm>
          <a:custGeom>
            <a:avLst/>
            <a:gdLst>
              <a:gd name="T0" fmla="*/ 0 w 265"/>
              <a:gd name="T1" fmla="*/ 136 h 140"/>
              <a:gd name="T2" fmla="*/ 0 w 265"/>
              <a:gd name="T3" fmla="*/ 134 h 140"/>
              <a:gd name="T4" fmla="*/ 4 w 265"/>
              <a:gd name="T5" fmla="*/ 132 h 140"/>
              <a:gd name="T6" fmla="*/ 244 w 265"/>
              <a:gd name="T7" fmla="*/ 21 h 140"/>
              <a:gd name="T8" fmla="*/ 233 w 265"/>
              <a:gd name="T9" fmla="*/ 13 h 140"/>
              <a:gd name="T10" fmla="*/ 265 w 265"/>
              <a:gd name="T11" fmla="*/ 0 h 140"/>
              <a:gd name="T12" fmla="*/ 261 w 265"/>
              <a:gd name="T13" fmla="*/ 34 h 140"/>
              <a:gd name="T14" fmla="*/ 250 w 265"/>
              <a:gd name="T15" fmla="*/ 26 h 140"/>
              <a:gd name="T16" fmla="*/ 4 w 265"/>
              <a:gd name="T17" fmla="*/ 140 h 140"/>
              <a:gd name="T18" fmla="*/ 0 w 265"/>
              <a:gd name="T19" fmla="*/ 13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5" h="140">
                <a:moveTo>
                  <a:pt x="0" y="136"/>
                </a:moveTo>
                <a:cubicBezTo>
                  <a:pt x="0" y="135"/>
                  <a:pt x="0" y="135"/>
                  <a:pt x="0" y="134"/>
                </a:cubicBezTo>
                <a:cubicBezTo>
                  <a:pt x="1" y="133"/>
                  <a:pt x="2" y="132"/>
                  <a:pt x="4" y="132"/>
                </a:cubicBezTo>
                <a:cubicBezTo>
                  <a:pt x="97" y="132"/>
                  <a:pt x="184" y="92"/>
                  <a:pt x="244" y="21"/>
                </a:cubicBezTo>
                <a:cubicBezTo>
                  <a:pt x="233" y="13"/>
                  <a:pt x="233" y="13"/>
                  <a:pt x="233" y="13"/>
                </a:cubicBezTo>
                <a:cubicBezTo>
                  <a:pt x="265" y="0"/>
                  <a:pt x="265" y="0"/>
                  <a:pt x="265" y="0"/>
                </a:cubicBezTo>
                <a:cubicBezTo>
                  <a:pt x="261" y="34"/>
                  <a:pt x="261" y="34"/>
                  <a:pt x="261" y="34"/>
                </a:cubicBezTo>
                <a:cubicBezTo>
                  <a:pt x="250" y="26"/>
                  <a:pt x="250" y="26"/>
                  <a:pt x="250" y="26"/>
                </a:cubicBezTo>
                <a:cubicBezTo>
                  <a:pt x="189" y="99"/>
                  <a:pt x="100" y="140"/>
                  <a:pt x="4" y="140"/>
                </a:cubicBezTo>
                <a:cubicBezTo>
                  <a:pt x="1" y="140"/>
                  <a:pt x="0" y="138"/>
                  <a:pt x="0" y="136"/>
                </a:cubicBezTo>
                <a:close/>
              </a:path>
            </a:pathLst>
          </a:custGeom>
          <a:solidFill>
            <a:srgbClr val="40849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3" name="Freeform 267"/>
          <p:cNvSpPr/>
          <p:nvPr/>
        </p:nvSpPr>
        <p:spPr bwMode="auto">
          <a:xfrm>
            <a:off x="6920469" y="3686989"/>
            <a:ext cx="206375" cy="949325"/>
          </a:xfrm>
          <a:custGeom>
            <a:avLst/>
            <a:gdLst>
              <a:gd name="T0" fmla="*/ 2 w 65"/>
              <a:gd name="T1" fmla="*/ 298 h 299"/>
              <a:gd name="T2" fmla="*/ 1 w 65"/>
              <a:gd name="T3" fmla="*/ 297 h 299"/>
              <a:gd name="T4" fmla="*/ 1 w 65"/>
              <a:gd name="T5" fmla="*/ 292 h 299"/>
              <a:gd name="T6" fmla="*/ 25 w 65"/>
              <a:gd name="T7" fmla="*/ 29 h 299"/>
              <a:gd name="T8" fmla="*/ 12 w 65"/>
              <a:gd name="T9" fmla="*/ 34 h 299"/>
              <a:gd name="T10" fmla="*/ 17 w 65"/>
              <a:gd name="T11" fmla="*/ 0 h 299"/>
              <a:gd name="T12" fmla="*/ 44 w 65"/>
              <a:gd name="T13" fmla="*/ 21 h 299"/>
              <a:gd name="T14" fmla="*/ 32 w 65"/>
              <a:gd name="T15" fmla="*/ 26 h 299"/>
              <a:gd name="T16" fmla="*/ 7 w 65"/>
              <a:gd name="T17" fmla="*/ 296 h 299"/>
              <a:gd name="T18" fmla="*/ 2 w 65"/>
              <a:gd name="T19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299">
                <a:moveTo>
                  <a:pt x="2" y="298"/>
                </a:moveTo>
                <a:cubicBezTo>
                  <a:pt x="1" y="298"/>
                  <a:pt x="1" y="297"/>
                  <a:pt x="1" y="297"/>
                </a:cubicBezTo>
                <a:cubicBezTo>
                  <a:pt x="0" y="295"/>
                  <a:pt x="0" y="294"/>
                  <a:pt x="1" y="292"/>
                </a:cubicBezTo>
                <a:cubicBezTo>
                  <a:pt x="48" y="212"/>
                  <a:pt x="56" y="116"/>
                  <a:pt x="25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7" y="0"/>
                  <a:pt x="17" y="0"/>
                  <a:pt x="17" y="0"/>
                </a:cubicBezTo>
                <a:cubicBezTo>
                  <a:pt x="44" y="21"/>
                  <a:pt x="44" y="21"/>
                  <a:pt x="44" y="21"/>
                </a:cubicBezTo>
                <a:cubicBezTo>
                  <a:pt x="32" y="26"/>
                  <a:pt x="32" y="26"/>
                  <a:pt x="32" y="26"/>
                </a:cubicBezTo>
                <a:cubicBezTo>
                  <a:pt x="65" y="115"/>
                  <a:pt x="56" y="213"/>
                  <a:pt x="7" y="296"/>
                </a:cubicBezTo>
                <a:cubicBezTo>
                  <a:pt x="6" y="298"/>
                  <a:pt x="4" y="299"/>
                  <a:pt x="2" y="298"/>
                </a:cubicBezTo>
                <a:close/>
              </a:path>
            </a:pathLst>
          </a:custGeom>
          <a:solidFill>
            <a:srgbClr val="33CA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01443" y="1993277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提供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爬虫功能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78732" y="3749214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提供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接口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54115" y="5354197"/>
            <a:ext cx="288317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提供教师给分查询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启停校园网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查询图书馆座位情况等接口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330168" y="2085279"/>
            <a:ext cx="239887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展示用户课表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管理用户成绩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330168" y="4005659"/>
            <a:ext cx="23988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发布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查看新鲜事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4F4BF70-AE4B-4BCF-B1BA-70ECE0375D08}"/>
              </a:ext>
            </a:extLst>
          </p:cNvPr>
          <p:cNvSpPr txBox="1"/>
          <p:nvPr/>
        </p:nvSpPr>
        <p:spPr>
          <a:xfrm>
            <a:off x="7241143" y="5786208"/>
            <a:ext cx="336401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工具箱，包含多种功能给用户使用</a:t>
            </a:r>
          </a:p>
        </p:txBody>
      </p:sp>
    </p:spTree>
    <p:extLst>
      <p:ext uri="{BB962C8B-B14F-4D97-AF65-F5344CB8AC3E}">
        <p14:creationId xmlns:p14="http://schemas.microsoft.com/office/powerpoint/2010/main" val="17004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a14="http://schemas.microsoft.com/office/drawing/2010/main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4718" y="-1608289"/>
            <a:ext cx="1182674" cy="1273318"/>
          </a:xfrm>
          <a:prstGeom prst="rect">
            <a:avLst/>
          </a:prstGeom>
          <a:solidFill>
            <a:srgbClr val="33C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7392" y="-1620765"/>
            <a:ext cx="1182674" cy="1273318"/>
          </a:xfrm>
          <a:prstGeom prst="rect">
            <a:avLst/>
          </a:prstGeom>
          <a:solidFill>
            <a:srgbClr val="408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: Shape 20"/>
          <p:cNvSpPr>
            <a:spLocks/>
          </p:cNvSpPr>
          <p:nvPr/>
        </p:nvSpPr>
        <p:spPr bwMode="auto">
          <a:xfrm>
            <a:off x="6625376" y="2424007"/>
            <a:ext cx="1114827" cy="2934707"/>
          </a:xfrm>
          <a:custGeom>
            <a:avLst/>
            <a:gdLst>
              <a:gd name="T0" fmla="*/ 64 w 177"/>
              <a:gd name="T1" fmla="*/ 433 h 468"/>
              <a:gd name="T2" fmla="*/ 155 w 177"/>
              <a:gd name="T3" fmla="*/ 98 h 468"/>
              <a:gd name="T4" fmla="*/ 168 w 177"/>
              <a:gd name="T5" fmla="*/ 50 h 468"/>
              <a:gd name="T6" fmla="*/ 114 w 177"/>
              <a:gd name="T7" fmla="*/ 35 h 468"/>
              <a:gd name="T8" fmla="*/ 23 w 177"/>
              <a:gd name="T9" fmla="*/ 370 h 468"/>
              <a:gd name="T10" fmla="*/ 10 w 177"/>
              <a:gd name="T11" fmla="*/ 418 h 468"/>
              <a:gd name="T12" fmla="*/ 64 w 177"/>
              <a:gd name="T13" fmla="*/ 433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" h="468">
                <a:moveTo>
                  <a:pt x="64" y="433"/>
                </a:moveTo>
                <a:cubicBezTo>
                  <a:pt x="94" y="321"/>
                  <a:pt x="124" y="210"/>
                  <a:pt x="155" y="98"/>
                </a:cubicBezTo>
                <a:cubicBezTo>
                  <a:pt x="159" y="82"/>
                  <a:pt x="163" y="66"/>
                  <a:pt x="168" y="50"/>
                </a:cubicBezTo>
                <a:cubicBezTo>
                  <a:pt x="177" y="15"/>
                  <a:pt x="123" y="0"/>
                  <a:pt x="114" y="35"/>
                </a:cubicBezTo>
                <a:cubicBezTo>
                  <a:pt x="83" y="147"/>
                  <a:pt x="53" y="259"/>
                  <a:pt x="23" y="370"/>
                </a:cubicBezTo>
                <a:cubicBezTo>
                  <a:pt x="18" y="386"/>
                  <a:pt x="14" y="402"/>
                  <a:pt x="10" y="418"/>
                </a:cubicBezTo>
                <a:cubicBezTo>
                  <a:pt x="0" y="453"/>
                  <a:pt x="54" y="468"/>
                  <a:pt x="64" y="433"/>
                </a:cubicBezTo>
                <a:close/>
              </a:path>
            </a:pathLst>
          </a:custGeom>
          <a:solidFill>
            <a:srgbClr val="408493"/>
          </a:solidFill>
          <a:ln>
            <a:noFill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7" name="Freeform: Shape 19"/>
          <p:cNvSpPr>
            <a:spLocks/>
          </p:cNvSpPr>
          <p:nvPr/>
        </p:nvSpPr>
        <p:spPr bwMode="auto">
          <a:xfrm>
            <a:off x="6706729" y="2252873"/>
            <a:ext cx="352527" cy="2943747"/>
          </a:xfrm>
          <a:custGeom>
            <a:avLst/>
            <a:gdLst>
              <a:gd name="T0" fmla="*/ 56 w 56"/>
              <a:gd name="T1" fmla="*/ 432 h 469"/>
              <a:gd name="T2" fmla="*/ 56 w 56"/>
              <a:gd name="T3" fmla="*/ 85 h 469"/>
              <a:gd name="T4" fmla="*/ 56 w 56"/>
              <a:gd name="T5" fmla="*/ 36 h 469"/>
              <a:gd name="T6" fmla="*/ 0 w 56"/>
              <a:gd name="T7" fmla="*/ 36 h 469"/>
              <a:gd name="T8" fmla="*/ 0 w 56"/>
              <a:gd name="T9" fmla="*/ 383 h 469"/>
              <a:gd name="T10" fmla="*/ 0 w 56"/>
              <a:gd name="T11" fmla="*/ 432 h 469"/>
              <a:gd name="T12" fmla="*/ 56 w 56"/>
              <a:gd name="T13" fmla="*/ 432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69">
                <a:moveTo>
                  <a:pt x="56" y="432"/>
                </a:moveTo>
                <a:cubicBezTo>
                  <a:pt x="56" y="317"/>
                  <a:pt x="56" y="201"/>
                  <a:pt x="56" y="85"/>
                </a:cubicBezTo>
                <a:cubicBezTo>
                  <a:pt x="56" y="69"/>
                  <a:pt x="56" y="52"/>
                  <a:pt x="56" y="36"/>
                </a:cubicBezTo>
                <a:cubicBezTo>
                  <a:pt x="56" y="0"/>
                  <a:pt x="0" y="0"/>
                  <a:pt x="0" y="36"/>
                </a:cubicBezTo>
                <a:cubicBezTo>
                  <a:pt x="0" y="151"/>
                  <a:pt x="0" y="267"/>
                  <a:pt x="0" y="383"/>
                </a:cubicBezTo>
                <a:cubicBezTo>
                  <a:pt x="0" y="399"/>
                  <a:pt x="0" y="416"/>
                  <a:pt x="0" y="432"/>
                </a:cubicBezTo>
                <a:cubicBezTo>
                  <a:pt x="0" y="469"/>
                  <a:pt x="56" y="469"/>
                  <a:pt x="56" y="432"/>
                </a:cubicBezTo>
                <a:close/>
              </a:path>
            </a:pathLst>
          </a:custGeom>
          <a:solidFill>
            <a:srgbClr val="33CABD"/>
          </a:solidFill>
          <a:ln>
            <a:noFill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8" name="Freeform: Shape 26"/>
          <p:cNvSpPr/>
          <p:nvPr/>
        </p:nvSpPr>
        <p:spPr>
          <a:xfrm>
            <a:off x="6048875" y="2518567"/>
            <a:ext cx="812348" cy="1832102"/>
          </a:xfrm>
          <a:custGeom>
            <a:avLst/>
            <a:gdLst>
              <a:gd name="connsiteX0" fmla="*/ 173278 w 709175"/>
              <a:gd name="connsiteY0" fmla="*/ 314 h 1599415"/>
              <a:gd name="connsiteX1" fmla="*/ 301695 w 709175"/>
              <a:gd name="connsiteY1" fmla="*/ 109055 h 1599415"/>
              <a:gd name="connsiteX2" fmla="*/ 680133 w 709175"/>
              <a:gd name="connsiteY2" fmla="*/ 1499569 h 1599415"/>
              <a:gd name="connsiteX3" fmla="*/ 704814 w 709175"/>
              <a:gd name="connsiteY3" fmla="*/ 1584423 h 1599415"/>
              <a:gd name="connsiteX4" fmla="*/ 709175 w 709175"/>
              <a:gd name="connsiteY4" fmla="*/ 1599415 h 1599415"/>
              <a:gd name="connsiteX5" fmla="*/ 391067 w 709175"/>
              <a:gd name="connsiteY5" fmla="*/ 1599415 h 1599415"/>
              <a:gd name="connsiteX6" fmla="*/ 386706 w 709175"/>
              <a:gd name="connsiteY6" fmla="*/ 1584423 h 1599415"/>
              <a:gd name="connsiteX7" fmla="*/ 362026 w 709175"/>
              <a:gd name="connsiteY7" fmla="*/ 1499569 h 1599415"/>
              <a:gd name="connsiteX8" fmla="*/ 76827 w 709175"/>
              <a:gd name="connsiteY8" fmla="*/ 453946 h 1599415"/>
              <a:gd name="connsiteX9" fmla="*/ 5527 w 709175"/>
              <a:gd name="connsiteY9" fmla="*/ 191172 h 1599415"/>
              <a:gd name="connsiteX10" fmla="*/ 173278 w 709175"/>
              <a:gd name="connsiteY10" fmla="*/ 314 h 159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175" h="1599415">
                <a:moveTo>
                  <a:pt x="173278" y="314"/>
                </a:moveTo>
                <a:cubicBezTo>
                  <a:pt x="229967" y="3843"/>
                  <a:pt x="283184" y="37203"/>
                  <a:pt x="301695" y="109055"/>
                </a:cubicBezTo>
                <a:cubicBezTo>
                  <a:pt x="427841" y="574385"/>
                  <a:pt x="553987" y="1034240"/>
                  <a:pt x="680133" y="1499569"/>
                </a:cubicBezTo>
                <a:cubicBezTo>
                  <a:pt x="688360" y="1526941"/>
                  <a:pt x="696587" y="1555682"/>
                  <a:pt x="704814" y="1584423"/>
                </a:cubicBezTo>
                <a:lnTo>
                  <a:pt x="709175" y="1599415"/>
                </a:lnTo>
                <a:lnTo>
                  <a:pt x="391067" y="1599415"/>
                </a:lnTo>
                <a:lnTo>
                  <a:pt x="386706" y="1584423"/>
                </a:lnTo>
                <a:cubicBezTo>
                  <a:pt x="378480" y="1555682"/>
                  <a:pt x="370253" y="1526941"/>
                  <a:pt x="362026" y="1499569"/>
                </a:cubicBezTo>
                <a:cubicBezTo>
                  <a:pt x="268788" y="1149203"/>
                  <a:pt x="175549" y="804312"/>
                  <a:pt x="76827" y="453946"/>
                </a:cubicBezTo>
                <a:cubicBezTo>
                  <a:pt x="54888" y="366355"/>
                  <a:pt x="32950" y="278764"/>
                  <a:pt x="5527" y="191172"/>
                </a:cubicBezTo>
                <a:cubicBezTo>
                  <a:pt x="-25324" y="71418"/>
                  <a:pt x="78797" y="-5566"/>
                  <a:pt x="173278" y="314"/>
                </a:cubicBezTo>
                <a:close/>
              </a:path>
            </a:pathLst>
          </a:custGeom>
          <a:solidFill>
            <a:srgbClr val="40849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9" name="Freeform: Shape 18"/>
          <p:cNvSpPr>
            <a:spLocks/>
          </p:cNvSpPr>
          <p:nvPr/>
        </p:nvSpPr>
        <p:spPr bwMode="auto">
          <a:xfrm>
            <a:off x="4392707" y="3476172"/>
            <a:ext cx="2693663" cy="2805147"/>
          </a:xfrm>
          <a:custGeom>
            <a:avLst/>
            <a:gdLst>
              <a:gd name="T0" fmla="*/ 116 w 428"/>
              <a:gd name="T1" fmla="*/ 116 h 447"/>
              <a:gd name="T2" fmla="*/ 286 w 428"/>
              <a:gd name="T3" fmla="*/ 97 h 447"/>
              <a:gd name="T4" fmla="*/ 363 w 428"/>
              <a:gd name="T5" fmla="*/ 221 h 447"/>
              <a:gd name="T6" fmla="*/ 143 w 428"/>
              <a:gd name="T7" fmla="*/ 358 h 447"/>
              <a:gd name="T8" fmla="*/ 67 w 428"/>
              <a:gd name="T9" fmla="*/ 208 h 447"/>
              <a:gd name="T10" fmla="*/ 7 w 428"/>
              <a:gd name="T11" fmla="*/ 208 h 447"/>
              <a:gd name="T12" fmla="*/ 95 w 428"/>
              <a:gd name="T13" fmla="*/ 398 h 447"/>
              <a:gd name="T14" fmla="*/ 307 w 428"/>
              <a:gd name="T15" fmla="*/ 415 h 447"/>
              <a:gd name="T16" fmla="*/ 423 w 428"/>
              <a:gd name="T17" fmla="*/ 240 h 447"/>
              <a:gd name="T18" fmla="*/ 330 w 428"/>
              <a:gd name="T19" fmla="*/ 53 h 447"/>
              <a:gd name="T20" fmla="*/ 74 w 428"/>
              <a:gd name="T21" fmla="*/ 74 h 447"/>
              <a:gd name="T22" fmla="*/ 116 w 428"/>
              <a:gd name="T23" fmla="*/ 11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8" h="447">
                <a:moveTo>
                  <a:pt x="116" y="116"/>
                </a:moveTo>
                <a:cubicBezTo>
                  <a:pt x="163" y="75"/>
                  <a:pt x="231" y="67"/>
                  <a:pt x="286" y="97"/>
                </a:cubicBezTo>
                <a:cubicBezTo>
                  <a:pt x="331" y="122"/>
                  <a:pt x="361" y="169"/>
                  <a:pt x="363" y="221"/>
                </a:cubicBezTo>
                <a:cubicBezTo>
                  <a:pt x="368" y="334"/>
                  <a:pt x="244" y="414"/>
                  <a:pt x="143" y="358"/>
                </a:cubicBezTo>
                <a:cubicBezTo>
                  <a:pt x="89" y="328"/>
                  <a:pt x="61" y="269"/>
                  <a:pt x="67" y="208"/>
                </a:cubicBezTo>
                <a:cubicBezTo>
                  <a:pt x="71" y="169"/>
                  <a:pt x="11" y="170"/>
                  <a:pt x="7" y="208"/>
                </a:cubicBezTo>
                <a:cubicBezTo>
                  <a:pt x="0" y="282"/>
                  <a:pt x="34" y="355"/>
                  <a:pt x="95" y="398"/>
                </a:cubicBezTo>
                <a:cubicBezTo>
                  <a:pt x="156" y="442"/>
                  <a:pt x="239" y="447"/>
                  <a:pt x="307" y="415"/>
                </a:cubicBezTo>
                <a:cubicBezTo>
                  <a:pt x="374" y="383"/>
                  <a:pt x="418" y="314"/>
                  <a:pt x="423" y="240"/>
                </a:cubicBezTo>
                <a:cubicBezTo>
                  <a:pt x="428" y="166"/>
                  <a:pt x="391" y="94"/>
                  <a:pt x="330" y="53"/>
                </a:cubicBezTo>
                <a:cubicBezTo>
                  <a:pt x="250" y="0"/>
                  <a:pt x="145" y="12"/>
                  <a:pt x="74" y="74"/>
                </a:cubicBezTo>
                <a:cubicBezTo>
                  <a:pt x="44" y="99"/>
                  <a:pt x="87" y="142"/>
                  <a:pt x="116" y="116"/>
                </a:cubicBezTo>
                <a:close/>
              </a:path>
            </a:pathLst>
          </a:custGeom>
          <a:solidFill>
            <a:srgbClr val="33CABD"/>
          </a:solidFill>
          <a:ln>
            <a:noFill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10" name="Freeform: Shape 21"/>
          <p:cNvSpPr>
            <a:spLocks/>
          </p:cNvSpPr>
          <p:nvPr/>
        </p:nvSpPr>
        <p:spPr bwMode="auto">
          <a:xfrm>
            <a:off x="5266661" y="4495794"/>
            <a:ext cx="886547" cy="820200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rgbClr val="33CABD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48495" y="2518568"/>
            <a:ext cx="2801722" cy="1630957"/>
            <a:chOff x="1626835" y="2349127"/>
            <a:chExt cx="2492110" cy="1450723"/>
          </a:xfrm>
        </p:grpSpPr>
        <p:sp>
          <p:nvSpPr>
            <p:cNvPr id="12" name="文本框 11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26835" y="2687681"/>
              <a:ext cx="2492110" cy="11121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48495" y="4993239"/>
            <a:ext cx="2801722" cy="1630957"/>
            <a:chOff x="1626835" y="2349127"/>
            <a:chExt cx="2492110" cy="1450723"/>
          </a:xfrm>
        </p:grpSpPr>
        <p:sp>
          <p:nvSpPr>
            <p:cNvPr id="15" name="文本框 1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26835" y="2687681"/>
              <a:ext cx="2492110" cy="11121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36944" y="2518568"/>
            <a:ext cx="2801722" cy="1630957"/>
            <a:chOff x="1626835" y="2349127"/>
            <a:chExt cx="2492110" cy="1450723"/>
          </a:xfrm>
        </p:grpSpPr>
        <p:sp>
          <p:nvSpPr>
            <p:cNvPr id="18" name="文本框 17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26835" y="2687681"/>
              <a:ext cx="2492110" cy="11121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36944" y="4993239"/>
            <a:ext cx="2801722" cy="1630957"/>
            <a:chOff x="1626835" y="2349127"/>
            <a:chExt cx="2492110" cy="1450723"/>
          </a:xfrm>
        </p:grpSpPr>
        <p:sp>
          <p:nvSpPr>
            <p:cNvPr id="21" name="文本框 20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26835" y="2687681"/>
              <a:ext cx="2492110" cy="11121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点击输入内容</a:t>
              </a:r>
            </a:p>
            <a:p>
              <a:pPr algn="ctr">
                <a:lnSpc>
                  <a:spcPct val="114000"/>
                </a:lnSpc>
              </a:pP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文本框 4"/>
          <p:cNvSpPr txBox="1"/>
          <p:nvPr/>
        </p:nvSpPr>
        <p:spPr>
          <a:xfrm>
            <a:off x="3148729" y="781533"/>
            <a:ext cx="6154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41AAAE"/>
                </a:solidFill>
                <a:cs typeface="+mn-ea"/>
                <a:sym typeface="+mn-lt"/>
              </a:rPr>
              <a:t>请输入标题内容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16489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a14="http://schemas.microsoft.com/office/drawing/2010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7280076" y="1946074"/>
            <a:ext cx="6871855" cy="29519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838948" y="1825091"/>
            <a:ext cx="6871856" cy="31939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56503" y="1677571"/>
            <a:ext cx="5109395" cy="36819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7424270" y="1677569"/>
            <a:ext cx="5109395" cy="36819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8090630" y="2369082"/>
            <a:ext cx="4916771" cy="210633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622256" y="2278377"/>
            <a:ext cx="4926259" cy="227898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16306" y="2003612"/>
            <a:ext cx="6925235" cy="2891117"/>
          </a:xfrm>
          <a:prstGeom prst="rect">
            <a:avLst/>
          </a:prstGeom>
          <a:noFill/>
          <a:ln w="76200">
            <a:solidFill>
              <a:srgbClr val="46A8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193961" y="3689908"/>
            <a:ext cx="5868000" cy="2"/>
          </a:xfrm>
          <a:prstGeom prst="line">
            <a:avLst/>
          </a:prstGeom>
          <a:ln w="19050">
            <a:solidFill>
              <a:srgbClr val="46A8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026141" y="2457964"/>
            <a:ext cx="626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41AAAE"/>
                </a:solidFill>
                <a:cs typeface="+mn-ea"/>
                <a:sym typeface="+mn-lt"/>
              </a:rPr>
              <a:t>感谢在座各位聆听</a:t>
            </a:r>
          </a:p>
        </p:txBody>
      </p:sp>
      <p:sp>
        <p:nvSpPr>
          <p:cNvPr id="15" name="文本框 1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942248" y="3940399"/>
            <a:ext cx="6421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1AAAE"/>
                </a:solidFill>
                <a:cs typeface="+mn-ea"/>
                <a:sym typeface="+mn-lt"/>
              </a:rPr>
              <a:t>THANK   YOU   FOR   WATCHING</a:t>
            </a:r>
            <a:endParaRPr lang="zh-CN" altLang="en-US" sz="2800" b="1" dirty="0">
              <a:solidFill>
                <a:srgbClr val="41AAA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16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a14="http://schemas.microsoft.com/office/drawing/2010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树叶工作计划pp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oblbrwz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430</Words>
  <Application>Microsoft Office PowerPoint</Application>
  <PresentationFormat>宽屏</PresentationFormat>
  <Paragraphs>69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清新树叶</dc:title>
  <dc:creator>第一PPT</dc:creator>
  <cp:keywords>www.1ppt.com</cp:keywords>
  <dc:description>www.1ppt.com</dc:description>
  <cp:lastModifiedBy>谭 惠日</cp:lastModifiedBy>
  <cp:revision>83</cp:revision>
  <dcterms:created xsi:type="dcterms:W3CDTF">2018-02-07T07:23:26Z</dcterms:created>
  <dcterms:modified xsi:type="dcterms:W3CDTF">2020-06-20T00:56:16Z</dcterms:modified>
</cp:coreProperties>
</file>