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9" r:id="rId6"/>
    <p:sldId id="261" r:id="rId7"/>
    <p:sldId id="260" r:id="rId8"/>
    <p:sldId id="282" r:id="rId9"/>
    <p:sldId id="281" r:id="rId10"/>
    <p:sldId id="263" r:id="rId11"/>
    <p:sldId id="283" r:id="rId12"/>
    <p:sldId id="284" r:id="rId13"/>
    <p:sldId id="277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 autoAdjust="0"/>
    <p:restoredTop sz="86432" autoAdjust="0"/>
  </p:normalViewPr>
  <p:slideViewPr>
    <p:cSldViewPr snapToGrid="0">
      <p:cViewPr varScale="1">
        <p:scale>
          <a:sx n="95" d="100"/>
          <a:sy n="95" d="100"/>
        </p:scale>
        <p:origin x="88" y="40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4E1248-6ED5-4088-865D-180CE07CBBC7}" type="datetime1">
              <a:rPr lang="fr-FR" smtClean="0"/>
              <a:t>08/02/2024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C98FF1-23C5-49D8-8DC7-20DACB0B0478}" type="datetime1">
              <a:rPr lang="fr-FR" noProof="0" smtClean="0"/>
              <a:t>08/02/2024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48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01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0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27158-9B0B-8B1F-6653-7A461D605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6F1B23-EA8C-462B-7920-74BCC1615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F8A71F-8FB1-E760-4DEB-D9724084A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4D4FD7-D241-8D72-9CAF-027C704F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92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F6F17-DBBB-F9E5-EF7D-7F30EDDE5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29B3D25-189C-00F3-2A13-267D9EE73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C1C3DA-A988-AB45-CC66-FCFB9B5E5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C4E3C2-90EA-5966-B611-E6828B773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10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fr-FR" noProof="0"/>
              <a:t>Cliquez pour modifier le style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Exemple de Texte de Pied de page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>
                <a:cs typeface="Calibri"/>
              </a:rPr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>
                <a:cs typeface="Calibri"/>
              </a:rPr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>
                <a:cs typeface="Calibri"/>
              </a:rPr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fr-FR" noProof="0"/>
              <a:t>Exemple de Texte de Pied de page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TEXTE du masque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>
                <a:cs typeface="Calibri"/>
              </a:rPr>
              <a:t>Cliquez pour modifier le style du texte du masque</a:t>
            </a:r>
          </a:p>
          <a:p>
            <a:pPr rtl="0"/>
            <a:endParaRPr lang="fr-FR" noProof="0">
              <a:cs typeface="Calibri"/>
            </a:endParaRP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fr-FR" noProof="0"/>
              <a:t>Exemple de Texte de Pied de page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sz="5400" noProof="0"/>
              <a:t>Cliquez pour modifier le style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sz="2000" noProof="0">
                <a:solidFill>
                  <a:schemeClr val="bg1"/>
                </a:solidFill>
                <a:cs typeface="Calibri"/>
              </a:rPr>
              <a:t>Cliquez pour modifier le style du texte du masque</a:t>
            </a:r>
          </a:p>
        </p:txBody>
      </p:sp>
      <p:sp>
        <p:nvSpPr>
          <p:cNvPr id="15" name="Espace réservé du pied de page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noProof="0">
                <a:solidFill>
                  <a:schemeClr val="bg1"/>
                </a:solidFill>
              </a:rPr>
              <a:t>Exemple de Texte de Pied de page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fr-FR" noProof="0"/>
              <a:t>Exemple de Texte de Pied de page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sz="5400" noProof="0"/>
              <a:t>Cliquez pour modifier le style du texte du masque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u pied de page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noProof="0">
                <a:solidFill>
                  <a:schemeClr val="bg1"/>
                </a:solidFill>
              </a:rPr>
              <a:t>Exemple de Texte de Pied de page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sz="2000" noProof="0">
                <a:solidFill>
                  <a:schemeClr val="bg1"/>
                </a:solidFill>
                <a:cs typeface="Calibri"/>
              </a:rPr>
              <a:t>Cliquez pour modifier le style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’image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’image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5" name="Espace réservé du texte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fr-FR" noProof="0"/>
              <a:t>Texte de Pied de page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fr-FR" noProof="0"/>
              <a:t>Exemple de Texte de Pied de page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 colon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 texte du Masque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fr-FR" noProof="0"/>
              <a:t>Exemple de Texte de Pied de page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, logo, Police, graphisme">
            <a:extLst>
              <a:ext uri="{FF2B5EF4-FFF2-40B4-BE49-F238E27FC236}">
                <a16:creationId xmlns:a16="http://schemas.microsoft.com/office/drawing/2014/main" id="{537303F0-A059-EC3D-04B2-B5DEE03D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3709" y="2171748"/>
            <a:ext cx="5086119" cy="2860942"/>
          </a:xfrm>
          <a:prstGeom prst="rect">
            <a:avLst/>
          </a:prstGeom>
        </p:spPr>
      </p:pic>
      <p:sp>
        <p:nvSpPr>
          <p:cNvPr id="13" name="Titr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1004205"/>
            <a:ext cx="6096000" cy="3725183"/>
          </a:xfrm>
        </p:spPr>
        <p:txBody>
          <a:bodyPr rtlCol="0" anchor="ctr">
            <a:normAutofit/>
          </a:bodyPr>
          <a:lstStyle/>
          <a:p>
            <a:pPr rtl="0"/>
            <a:r>
              <a:rPr lang="fr-FR" sz="5400" dirty="0"/>
              <a:t>Projet cinéma:</a:t>
            </a:r>
            <a:br>
              <a:rPr lang="fr-FR" sz="5400" dirty="0"/>
            </a:br>
            <a:r>
              <a:rPr lang="fr-FR" sz="5400" dirty="0"/>
              <a:t>développement d’une application web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/>
          <a:p>
            <a:pPr rtl="0"/>
            <a:r>
              <a:rPr lang="fr-FR" sz="2000" dirty="0"/>
              <a:t>Thomas Pottier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95E10607-D467-0072-A784-53C8D110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noProof="0"/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904E83-42BB-FFE1-4DDA-0A6EC464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noProof="0" smtClean="0"/>
              <a:pPr rtl="0">
                <a:spcAft>
                  <a:spcPts val="600"/>
                </a:spcAft>
              </a:pPr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pic>
        <p:nvPicPr>
          <p:cNvPr id="27" name="Espace réservé d’image 26" descr="Image d’une machine à écrire avec « The End » tapé sur le papier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Nom du présentateur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7C60074-2066-4765-88F0-BC4B57CC1F9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/>
          <a:lstStyle/>
          <a:p>
            <a:pPr rtl="0"/>
            <a:r>
              <a:rPr lang="fr-FR"/>
              <a:t>Adresse e-mail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5C765B3E-A7DA-421D-A959-98BFA5AE3B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/>
          <a:lstStyle/>
          <a:p>
            <a:pPr rtl="0"/>
            <a:r>
              <a:rPr lang="fr-FR"/>
              <a:t>Site web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499FA5D-C267-460D-ACB2-5253424F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0398B5F-BF8F-42E4-966A-B8A111CA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29" name="Espace réservé du contenu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fr-FR" dirty="0"/>
              <a:t>Présentation du code</a:t>
            </a:r>
          </a:p>
          <a:p>
            <a:pPr rtl="0"/>
            <a:r>
              <a:rPr lang="fr-FR" dirty="0"/>
              <a:t>Problème rencontré</a:t>
            </a:r>
          </a:p>
          <a:p>
            <a:pPr rtl="0"/>
            <a:r>
              <a:rPr lang="fr-FR" dirty="0"/>
              <a:t>Possible évolutions</a:t>
            </a:r>
          </a:p>
          <a:p>
            <a:pPr rtl="0"/>
            <a:r>
              <a:rPr lang="fr-FR" dirty="0"/>
              <a:t>Démo</a:t>
            </a:r>
          </a:p>
        </p:txBody>
      </p:sp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e la date 7">
            <a:extLst>
              <a:ext uri="{FF2B5EF4-FFF2-40B4-BE49-F238E27FC236}">
                <a16:creationId xmlns:a16="http://schemas.microsoft.com/office/drawing/2014/main" id="{4722503D-ED2B-46FC-B35C-DA57B68D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8" name="Espace réservé du numéro de diapositive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5" name="Espace réservé pour une image  14" descr="Une image contenant Graphique, Police, graphisme, rouge&#10;&#10;Description générée automatiquement">
            <a:extLst>
              <a:ext uri="{FF2B5EF4-FFF2-40B4-BE49-F238E27FC236}">
                <a16:creationId xmlns:a16="http://schemas.microsoft.com/office/drawing/2014/main" id="{140093FC-E60C-98CD-3BA7-45E18D4607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3505" t="-451" r="-3724" b="-2226"/>
          <a:stretch/>
        </p:blipFill>
        <p:spPr>
          <a:xfrm>
            <a:off x="6357143" y="2527867"/>
            <a:ext cx="5653924" cy="4057059"/>
          </a:xfrm>
        </p:spPr>
      </p:pic>
      <p:pic>
        <p:nvPicPr>
          <p:cNvPr id="13" name="Espace réservé du contenu 12" descr="Une image contenant Police, Graphique, logo, graphisme">
            <a:extLst>
              <a:ext uri="{FF2B5EF4-FFF2-40B4-BE49-F238E27FC236}">
                <a16:creationId xmlns:a16="http://schemas.microsoft.com/office/drawing/2014/main" id="{58DE0B68-B13F-351B-C6C8-B2238A07B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152" y="1124088"/>
            <a:ext cx="5899982" cy="17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ppareils électroniques, affichage, capture d’écran">
            <a:extLst>
              <a:ext uri="{FF2B5EF4-FFF2-40B4-BE49-F238E27FC236}">
                <a16:creationId xmlns:a16="http://schemas.microsoft.com/office/drawing/2014/main" id="{D2C2A72F-13B8-57BF-AEDD-530F009A1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59" y="2279276"/>
            <a:ext cx="5569323" cy="47535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pPr rtl="0"/>
            <a:r>
              <a:rPr lang="fr-FR" b="1" i="0">
                <a:effectLst/>
              </a:rPr>
              <a:t>Présentation du code</a:t>
            </a:r>
            <a:endParaRPr lang="fr-FR" dirty="0"/>
          </a:p>
        </p:txBody>
      </p:sp>
      <p:pic>
        <p:nvPicPr>
          <p:cNvPr id="14" name="Espace réservé du contenu 13" descr="Une image contenant texte, capture d’écran, logiciel, Logiciel multimédia">
            <a:extLst>
              <a:ext uri="{FF2B5EF4-FFF2-40B4-BE49-F238E27FC236}">
                <a16:creationId xmlns:a16="http://schemas.microsoft.com/office/drawing/2014/main" id="{8F1FBEAC-0207-643F-3642-29C14066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026" y="2441093"/>
            <a:ext cx="6855790" cy="2570920"/>
          </a:xfrm>
          <a:noFill/>
        </p:spPr>
      </p:pic>
      <p:sp>
        <p:nvSpPr>
          <p:cNvPr id="7" name="Espace réservé du numéro de diapositive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fr-FR" smtClean="0"/>
              <a:pPr rtl="0"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7" name="Espace réservé du numéro de diapositive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fr-FR" smtClean="0"/>
              <a:pPr rtl="0"/>
              <a:t>4</a:t>
            </a:fld>
            <a:endParaRPr lang="fr-FR"/>
          </a:p>
        </p:txBody>
      </p:sp>
      <p:pic>
        <p:nvPicPr>
          <p:cNvPr id="10" name="Espace réservé du contenu 9" descr="Une image contenant texte, ordinateur, capture d’écran, logiciel&#10;&#10;Description générée automatiquement">
            <a:extLst>
              <a:ext uri="{FF2B5EF4-FFF2-40B4-BE49-F238E27FC236}">
                <a16:creationId xmlns:a16="http://schemas.microsoft.com/office/drawing/2014/main" id="{4B245909-1ADB-0AE8-3250-3C08CDCDC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3869" y="2587625"/>
            <a:ext cx="6861087" cy="3594100"/>
          </a:xfr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FCF88-00D4-FD25-DB33-7F34890A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A951C-5B89-8234-ED56-6BC0D42B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7" name="Espace réservé du numéro de diapositive 9">
            <a:extLst>
              <a:ext uri="{FF2B5EF4-FFF2-40B4-BE49-F238E27FC236}">
                <a16:creationId xmlns:a16="http://schemas.microsoft.com/office/drawing/2014/main" id="{882722FB-9476-1B31-3745-B139B93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9" name="Espace réservé du contenu 8" descr="Une image contenant capture d’écran, Logiciel multimédia, logiciel, texte&#10;&#10;Description générée automatiquement">
            <a:extLst>
              <a:ext uri="{FF2B5EF4-FFF2-40B4-BE49-F238E27FC236}">
                <a16:creationId xmlns:a16="http://schemas.microsoft.com/office/drawing/2014/main" id="{6D0DF77A-5A1B-5C40-18B5-2963A11A1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0438" y="3021574"/>
            <a:ext cx="10267950" cy="2726202"/>
          </a:xfrm>
        </p:spPr>
      </p:pic>
    </p:spTree>
    <p:extLst>
      <p:ext uri="{BB962C8B-B14F-4D97-AF65-F5344CB8AC3E}">
        <p14:creationId xmlns:p14="http://schemas.microsoft.com/office/powerpoint/2010/main" val="171663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1004205"/>
            <a:ext cx="6096000" cy="3725183"/>
          </a:xfrm>
        </p:spPr>
        <p:txBody>
          <a:bodyPr rtlCol="0" anchor="ctr">
            <a:normAutofit/>
          </a:bodyPr>
          <a:lstStyle/>
          <a:p>
            <a:pPr rtl="0"/>
            <a:r>
              <a:rPr lang="fr-FR" sz="5400"/>
              <a:t>Difficultés rencontrées</a:t>
            </a:r>
          </a:p>
        </p:txBody>
      </p:sp>
      <p:pic>
        <p:nvPicPr>
          <p:cNvPr id="32" name="Picture 31" descr="Labyrinthe">
            <a:extLst>
              <a:ext uri="{FF2B5EF4-FFF2-40B4-BE49-F238E27FC236}">
                <a16:creationId xmlns:a16="http://schemas.microsoft.com/office/drawing/2014/main" id="{3FFA56ED-787A-1D94-D16E-B33B5DFF3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4" r="30395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  <a:noFill/>
        </p:spPr>
      </p:pic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429938E9-780E-E3D4-C2DD-EF53BA34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20XX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6</a:t>
            </a:fld>
            <a:endParaRPr lang="fr-FR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E45D9E53-3F2D-E2BA-6B91-3A8FFEBCCF5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noProof="0"/>
              <a:t>Exemple de Texte de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fr-FR" dirty="0"/>
              <a:t>Possibles évolutions</a:t>
            </a:r>
          </a:p>
        </p:txBody>
      </p:sp>
      <p:sp>
        <p:nvSpPr>
          <p:cNvPr id="16" name="Espace réservé du pied de page 8">
            <a:extLst>
              <a:ext uri="{FF2B5EF4-FFF2-40B4-BE49-F238E27FC236}">
                <a16:creationId xmlns:a16="http://schemas.microsoft.com/office/drawing/2014/main" id="{8B378668-2A82-42DD-8EEB-903E572A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15" name="Espace réservé de la date 7">
            <a:extLst>
              <a:ext uri="{FF2B5EF4-FFF2-40B4-BE49-F238E27FC236}">
                <a16:creationId xmlns:a16="http://schemas.microsoft.com/office/drawing/2014/main" id="{771EA336-4FED-4910-8791-E2A81C58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17" name="Espace réservé du numéro de diapositive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95B6FA4E-F04E-F333-63D6-4BF4BAA0F0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127" y="3060192"/>
            <a:ext cx="2612746" cy="1790700"/>
          </a:xfrm>
        </p:spPr>
        <p:txBody>
          <a:bodyPr>
            <a:normAutofit/>
          </a:bodyPr>
          <a:lstStyle/>
          <a:p>
            <a:r>
              <a:rPr lang="fr-FR" dirty="0"/>
              <a:t>Plus de fonctionnalités au niveau du compte TMDB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2FF1507C-D8FB-12B0-1F86-82C981F986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7873" y="3060192"/>
            <a:ext cx="2896819" cy="1790700"/>
          </a:xfrm>
        </p:spPr>
        <p:txBody>
          <a:bodyPr>
            <a:normAutofit/>
          </a:bodyPr>
          <a:lstStyle/>
          <a:p>
            <a:r>
              <a:rPr lang="fr-FR" dirty="0"/>
              <a:t>Ajout de recommandations sur les films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C55CFF9D-8DF2-779C-5CE5-0F51C632D6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13018" y="3048000"/>
            <a:ext cx="2677363" cy="1790700"/>
          </a:xfrm>
        </p:spPr>
        <p:txBody>
          <a:bodyPr>
            <a:normAutofit/>
          </a:bodyPr>
          <a:lstStyle/>
          <a:p>
            <a:r>
              <a:rPr lang="fr-FR" dirty="0"/>
              <a:t>Améliorations du visuel du site au niveau </a:t>
            </a:r>
            <a:r>
              <a:rPr lang="fr-FR" dirty="0" err="1"/>
              <a:t>css</a:t>
            </a:r>
            <a:endParaRPr lang="fr-FR" dirty="0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A1C9FCDC-BDD0-B5B4-77B4-D830E5F443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2421026" cy="1790700"/>
          </a:xfrm>
        </p:spPr>
        <p:txBody>
          <a:bodyPr/>
          <a:lstStyle/>
          <a:p>
            <a:r>
              <a:rPr lang="fr-FR" dirty="0"/>
              <a:t>Ajout des séries sur le site 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82A5A-4485-C32D-7E09-5DEED38ED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CD11908F-9D0D-3422-6A28-58959FF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1004205"/>
            <a:ext cx="6096000" cy="3725183"/>
          </a:xfrm>
        </p:spPr>
        <p:txBody>
          <a:bodyPr rtlCol="0" anchor="ctr">
            <a:normAutofit/>
          </a:bodyPr>
          <a:lstStyle/>
          <a:p>
            <a:pPr rtl="0"/>
            <a:r>
              <a:rPr lang="fr-FR" sz="5400" dirty="0"/>
              <a:t>Démonstration</a:t>
            </a:r>
          </a:p>
        </p:txBody>
      </p:sp>
      <p:pic>
        <p:nvPicPr>
          <p:cNvPr id="32" name="Picture 31" descr="Labyrinthe">
            <a:extLst>
              <a:ext uri="{FF2B5EF4-FFF2-40B4-BE49-F238E27FC236}">
                <a16:creationId xmlns:a16="http://schemas.microsoft.com/office/drawing/2014/main" id="{AA6291B7-8995-0C16-4B52-C4C124CAB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4" r="30395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  <a:noFill/>
        </p:spPr>
      </p:pic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10DD9D50-8293-3787-91F2-9B85BE10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20XX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40902F-9E03-2668-B536-0AA2ACA0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50C784D5-B80E-C6A3-BD4E-CE6B80A0FE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noProof="0"/>
              <a:t>Exemple de Texte de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37346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958F-CDA2-FA14-D9C6-9EE8D32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1004205"/>
            <a:ext cx="6096000" cy="3725183"/>
          </a:xfrm>
        </p:spPr>
        <p:txBody>
          <a:bodyPr anchor="ctr">
            <a:normAutofit/>
          </a:bodyPr>
          <a:lstStyle/>
          <a:p>
            <a:r>
              <a:rPr lang="fr-FR" sz="5400" dirty="0"/>
              <a:t>Conclusion</a:t>
            </a: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3B7F1748-8D41-1FFE-3E7E-3A908E6FF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00" r="-2" b="-2"/>
          <a:stretch/>
        </p:blipFill>
        <p:spPr>
          <a:xfrm>
            <a:off x="20" y="10"/>
            <a:ext cx="4657325" cy="6857990"/>
          </a:xfrm>
          <a:prstGeom prst="rect">
            <a:avLst/>
          </a:prstGeom>
          <a:noFill/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B40AC5-DDF1-9532-0E7C-A3EC632E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20XX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24AD6-AF4B-AC2C-7F9A-71CC715B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noProof="0" smtClean="0"/>
              <a:pPr rtl="0">
                <a:spcAft>
                  <a:spcPts val="600"/>
                </a:spcAft>
              </a:pPr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306943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520_TF11201103_Win32" id="{A74886F1-94BA-436A-A2C3-8FBF6EFB36B8}" vid="{875E48AA-5260-41DA-BCDA-60136EE7CC6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« Fracture »</Template>
  <TotalTime>21</TotalTime>
  <Words>127</Words>
  <Application>Microsoft Office PowerPoint</Application>
  <PresentationFormat>Grand écran</PresentationFormat>
  <Paragraphs>53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Projet cinéma: développement d’une application web</vt:lpstr>
      <vt:lpstr>SOMMAIRE</vt:lpstr>
      <vt:lpstr>Présentation du code</vt:lpstr>
      <vt:lpstr>movie</vt:lpstr>
      <vt:lpstr>search</vt:lpstr>
      <vt:lpstr>Difficultés rencontrées</vt:lpstr>
      <vt:lpstr>Possibles évolutions</vt:lpstr>
      <vt:lpstr>Démonstration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cinéma: développement d’une application web</dc:title>
  <dc:creator>thomas Pottier</dc:creator>
  <cp:lastModifiedBy>thomas Pottier</cp:lastModifiedBy>
  <cp:revision>3</cp:revision>
  <dcterms:created xsi:type="dcterms:W3CDTF">2024-02-08T08:52:42Z</dcterms:created>
  <dcterms:modified xsi:type="dcterms:W3CDTF">2024-02-08T09:29:56Z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