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2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7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9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0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0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996C-4B0E-4A8A-9AD4-36993303EF60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43A1-3E9E-41E1-9494-7009D388E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台灣醫療大作戰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2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87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2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9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7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以簡潔扼要的介面帶領使用者了解如何使用這個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3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8" y="463911"/>
            <a:ext cx="5318095" cy="29914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99" y="2481196"/>
            <a:ext cx="7252803" cy="4233640"/>
          </a:xfrm>
          <a:prstGeom prst="rect">
            <a:avLst/>
          </a:prstGeom>
        </p:spPr>
      </p:pic>
      <p:sp>
        <p:nvSpPr>
          <p:cNvPr id="6" name="弧形 5"/>
          <p:cNvSpPr/>
          <p:nvPr/>
        </p:nvSpPr>
        <p:spPr>
          <a:xfrm rot="12603747">
            <a:off x="2417324" y="2454997"/>
            <a:ext cx="3666837" cy="3023677"/>
          </a:xfrm>
          <a:prstGeom prst="arc">
            <a:avLst>
              <a:gd name="adj1" fmla="val 12618982"/>
              <a:gd name="adj2" fmla="val 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L-圖案 6"/>
          <p:cNvSpPr/>
          <p:nvPr/>
        </p:nvSpPr>
        <p:spPr>
          <a:xfrm rot="12018926">
            <a:off x="4937846" y="5313521"/>
            <a:ext cx="315266" cy="315266"/>
          </a:xfrm>
          <a:prstGeom prst="corne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7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8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0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寬螢幕</PresentationFormat>
  <Paragraphs>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台灣醫療大作戰</vt:lpstr>
      <vt:lpstr>作用</vt:lpstr>
      <vt:lpstr>功能</vt:lpstr>
      <vt:lpstr>PowerPoint 簡報</vt:lpstr>
      <vt:lpstr>作用</vt:lpstr>
      <vt:lpstr>作用</vt:lpstr>
      <vt:lpstr>作用</vt:lpstr>
      <vt:lpstr>作用</vt:lpstr>
      <vt:lpstr>作用</vt:lpstr>
      <vt:lpstr>作用</vt:lpstr>
      <vt:lpstr>作用</vt:lpstr>
      <vt:lpstr>作用</vt:lpstr>
      <vt:lpstr>作用</vt:lpstr>
      <vt:lpstr>作用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台灣醫療大作戰</dc:title>
  <dc:creator>User</dc:creator>
  <cp:lastModifiedBy>User</cp:lastModifiedBy>
  <cp:revision>5</cp:revision>
  <dcterms:created xsi:type="dcterms:W3CDTF">2018-06-19T17:31:54Z</dcterms:created>
  <dcterms:modified xsi:type="dcterms:W3CDTF">2018-06-19T18:23:14Z</dcterms:modified>
</cp:coreProperties>
</file>