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0" r:id="rId8"/>
    <p:sldId id="267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0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microsoft.com/office/2007/relationships/hdphoto" Target="../media/hdphoto4.wdp"/><Relationship Id="rId9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uel Morse : le code, le télégraphe et les meilleurs tableaux du Louvre –  La boite verte">
            <a:extLst>
              <a:ext uri="{FF2B5EF4-FFF2-40B4-BE49-F238E27FC236}">
                <a16:creationId xmlns:a16="http://schemas.microsoft.com/office/drawing/2014/main" id="{62B08D9B-77EA-584E-947C-E0F26D1C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8800" y1="19568" x2="51800" y2="20712"/>
                        <a14:backgroundMark x1="18600" y1="28081" x2="27800" y2="36849"/>
                        <a14:backgroundMark x1="52300" y1="42313" x2="63700" y2="43075"/>
                        <a14:backgroundMark x1="40700" y1="48412" x2="40700" y2="48412"/>
                        <a14:backgroundMark x1="33200" y1="48030" x2="33200" y2="48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17" y="2243943"/>
            <a:ext cx="4740166" cy="31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185DA56-496F-984E-AD84-C03E8AF92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550" y="1439917"/>
            <a:ext cx="7088900" cy="1029522"/>
          </a:xfrm>
        </p:spPr>
        <p:txBody>
          <a:bodyPr>
            <a:normAutofit/>
          </a:bodyPr>
          <a:lstStyle/>
          <a:p>
            <a:r>
              <a:rPr lang="fr-FR" sz="6000" dirty="0"/>
              <a:t>Télégraphe sans fil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C9A8C8-C912-104E-ABBE-0F9D7D5D3F2C}"/>
              </a:ext>
            </a:extLst>
          </p:cNvPr>
          <p:cNvSpPr txBox="1"/>
          <p:nvPr/>
        </p:nvSpPr>
        <p:spPr>
          <a:xfrm>
            <a:off x="10321158" y="5906811"/>
            <a:ext cx="1870842" cy="65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MUNOZ Thomas</a:t>
            </a:r>
          </a:p>
          <a:p>
            <a:r>
              <a:rPr lang="fr-FR" dirty="0"/>
              <a:t>STRANIC Florian</a:t>
            </a:r>
          </a:p>
        </p:txBody>
      </p:sp>
    </p:spTree>
    <p:extLst>
      <p:ext uri="{BB962C8B-B14F-4D97-AF65-F5344CB8AC3E}">
        <p14:creationId xmlns:p14="http://schemas.microsoft.com/office/powerpoint/2010/main" val="124908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342D7-8CE7-B54C-93F5-DD8C7BF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Planning </a:t>
            </a:r>
            <a:r>
              <a:rPr lang="fr-FR" sz="4400" dirty="0" err="1"/>
              <a:t>d’exÉcution</a:t>
            </a:r>
            <a:endParaRPr lang="fr-FR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FDFD53-F38A-384D-83BB-91552A5A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03" y="1822078"/>
            <a:ext cx="7514035" cy="47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8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342D7-8CE7-B54C-93F5-DD8C7BF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Conclusion</a:t>
            </a:r>
          </a:p>
        </p:txBody>
      </p:sp>
      <p:pic>
        <p:nvPicPr>
          <p:cNvPr id="10242" name="Picture 2" descr="11 idées de Image bonhomme | image bonhomme, bonhomme, bonhomme blanc">
            <a:extLst>
              <a:ext uri="{FF2B5EF4-FFF2-40B4-BE49-F238E27FC236}">
                <a16:creationId xmlns:a16="http://schemas.microsoft.com/office/drawing/2014/main" id="{6E7CBA8F-2ADE-984A-A94F-1E7BDA0B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62" b="89984" l="8228" r="89241">
                        <a14:foregroundMark x1="9072" y1="36026" x2="18987" y2="35864"/>
                        <a14:foregroundMark x1="18987" y1="33118" x2="18987" y2="30048"/>
                        <a14:foregroundMark x1="18987" y1="33279" x2="18987" y2="33118"/>
                        <a14:foregroundMark x1="18987" y1="35864" x2="18987" y2="33279"/>
                        <a14:foregroundMark x1="9916" y1="35703" x2="11603" y2="35380"/>
                        <a14:foregroundMark x1="12869" y1="35380" x2="16878" y2="35218"/>
                        <a14:foregroundMark x1="77215" y1="7916" x2="77215" y2="7916"/>
                        <a14:foregroundMark x1="73207" y1="4523" x2="73207" y2="4523"/>
                        <a14:foregroundMark x1="89241" y1="17771" x2="89241" y2="17771"/>
                        <a14:foregroundMark x1="8228" y1="37964" x2="8228" y2="37964"/>
                        <a14:backgroundMark x1="56540" y1="81583" x2="56540" y2="81583"/>
                        <a14:backgroundMark x1="55696" y1="81260" x2="55696" y2="81260"/>
                        <a14:backgroundMark x1="55063" y1="80937" x2="55063" y2="80937"/>
                        <a14:backgroundMark x1="17932" y1="33279" x2="17932" y2="33279"/>
                        <a14:backgroundMark x1="17932" y1="33118" x2="17932" y2="33118"/>
                        <a14:backgroundMark x1="18143" y1="33279" x2="18143" y2="332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06" y="1438770"/>
            <a:ext cx="4149725" cy="541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26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342D7-8CE7-B54C-93F5-DD8C7BF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Introduction</a:t>
            </a:r>
          </a:p>
        </p:txBody>
      </p:sp>
      <p:pic>
        <p:nvPicPr>
          <p:cNvPr id="2054" name="Picture 6" descr="Bonhomme Blanc Banque d'images et photos libres de droit - iStock">
            <a:extLst>
              <a:ext uri="{FF2B5EF4-FFF2-40B4-BE49-F238E27FC236}">
                <a16:creationId xmlns:a16="http://schemas.microsoft.com/office/drawing/2014/main" id="{0EF0F1C6-22E8-E043-A820-584D266F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6" b="89760" l="9804" r="92484">
                        <a14:foregroundMark x1="41013" y1="7625" x2="49510" y2="6536"/>
                        <a14:foregroundMark x1="92484" y1="69717" x2="92484" y2="697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05" y="1714122"/>
            <a:ext cx="6051331" cy="453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8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342D7-8CE7-B54C-93F5-DD8C7BF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Sommaire</a:t>
            </a:r>
          </a:p>
        </p:txBody>
      </p:sp>
      <p:pic>
        <p:nvPicPr>
          <p:cNvPr id="3076" name="Picture 4" descr="41,441 Bonhomme Blanc Ok Imágenes y Fotos - 123RF">
            <a:extLst>
              <a:ext uri="{FF2B5EF4-FFF2-40B4-BE49-F238E27FC236}">
                <a16:creationId xmlns:a16="http://schemas.microsoft.com/office/drawing/2014/main" id="{4B6B236C-C913-4145-8DAD-13ACBE94E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0000" l="9970" r="89728">
                        <a14:foregroundMark x1="24169" y1="32889" x2="24169" y2="32889"/>
                        <a14:foregroundMark x1="19940" y1="32889" x2="44109" y2="33111"/>
                        <a14:foregroundMark x1="19637" y1="11333" x2="34743" y2="11333"/>
                        <a14:foregroundMark x1="34743" y1="11333" x2="44109" y2="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832741"/>
            <a:ext cx="2656545" cy="361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11260E5-538C-C246-836D-002CA5522AB4}"/>
              </a:ext>
            </a:extLst>
          </p:cNvPr>
          <p:cNvSpPr txBox="1"/>
          <p:nvPr/>
        </p:nvSpPr>
        <p:spPr>
          <a:xfrm>
            <a:off x="4819143" y="1832741"/>
            <a:ext cx="399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Objectifs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6759BB-7591-4548-9D95-CBD194E6ACDD}"/>
              </a:ext>
            </a:extLst>
          </p:cNvPr>
          <p:cNvSpPr txBox="1"/>
          <p:nvPr/>
        </p:nvSpPr>
        <p:spPr>
          <a:xfrm>
            <a:off x="4819142" y="2488134"/>
            <a:ext cx="399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Logiciels et matériel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39BF60-F422-184F-A486-FAEF24D5B140}"/>
              </a:ext>
            </a:extLst>
          </p:cNvPr>
          <p:cNvSpPr txBox="1"/>
          <p:nvPr/>
        </p:nvSpPr>
        <p:spPr>
          <a:xfrm>
            <a:off x="4819141" y="3140790"/>
            <a:ext cx="399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Étapes de réalisation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2796A63-0A3A-744D-816B-DB46CFD81451}"/>
              </a:ext>
            </a:extLst>
          </p:cNvPr>
          <p:cNvSpPr txBox="1"/>
          <p:nvPr/>
        </p:nvSpPr>
        <p:spPr>
          <a:xfrm>
            <a:off x="4819140" y="3793446"/>
            <a:ext cx="399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Planning d’exécution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EEAD12-D975-8E43-BF24-4B6558BEEA9F}"/>
              </a:ext>
            </a:extLst>
          </p:cNvPr>
          <p:cNvSpPr txBox="1"/>
          <p:nvPr/>
        </p:nvSpPr>
        <p:spPr>
          <a:xfrm>
            <a:off x="4819140" y="4446102"/>
            <a:ext cx="399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321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342D7-8CE7-B54C-93F5-DD8C7BF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Objectifs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1260E5-538C-C246-836D-002CA5522AB4}"/>
              </a:ext>
            </a:extLst>
          </p:cNvPr>
          <p:cNvSpPr txBox="1"/>
          <p:nvPr/>
        </p:nvSpPr>
        <p:spPr>
          <a:xfrm>
            <a:off x="1141413" y="2097088"/>
            <a:ext cx="399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Un peu d’histoire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6759BB-7591-4548-9D95-CBD194E6ACDD}"/>
              </a:ext>
            </a:extLst>
          </p:cNvPr>
          <p:cNvSpPr txBox="1"/>
          <p:nvPr/>
        </p:nvSpPr>
        <p:spPr>
          <a:xfrm>
            <a:off x="1141412" y="2752481"/>
            <a:ext cx="661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Envoyer des messages codés en morse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39BF60-F422-184F-A486-FAEF24D5B140}"/>
              </a:ext>
            </a:extLst>
          </p:cNvPr>
          <p:cNvSpPr txBox="1"/>
          <p:nvPr/>
        </p:nvSpPr>
        <p:spPr>
          <a:xfrm>
            <a:off x="1141411" y="3405137"/>
            <a:ext cx="7088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Retranscription en caractères alphanumériques</a:t>
            </a:r>
          </a:p>
        </p:txBody>
      </p:sp>
    </p:spTree>
    <p:extLst>
      <p:ext uri="{BB962C8B-B14F-4D97-AF65-F5344CB8AC3E}">
        <p14:creationId xmlns:p14="http://schemas.microsoft.com/office/powerpoint/2010/main" val="31709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342D7-8CE7-B54C-93F5-DD8C7BF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Logiciels et matériel</a:t>
            </a:r>
          </a:p>
        </p:txBody>
      </p:sp>
      <p:pic>
        <p:nvPicPr>
          <p:cNvPr id="8194" name="Picture 2" descr="Créer un compte &quot;The Things Network&quot; et rejoindre une communauté — Wikifab">
            <a:extLst>
              <a:ext uri="{FF2B5EF4-FFF2-40B4-BE49-F238E27FC236}">
                <a16:creationId xmlns:a16="http://schemas.microsoft.com/office/drawing/2014/main" id="{5A15310D-EF25-404C-AB76-BE06952E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605" y="1929208"/>
            <a:ext cx="3043238" cy="228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3DD7D39-A408-3E4D-B4BA-ACB2E5D35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02" b="94336" l="6836" r="94336">
                        <a14:foregroundMark x1="7031" y1="37891" x2="7031" y2="56250"/>
                        <a14:foregroundMark x1="38086" y1="7227" x2="59375" y2="7422"/>
                        <a14:foregroundMark x1="49219" y1="4102" x2="49219" y2="4102"/>
                        <a14:foregroundMark x1="91016" y1="34570" x2="91406" y2="60352"/>
                        <a14:foregroundMark x1="94336" y1="46094" x2="94531" y2="51953"/>
                        <a14:foregroundMark x1="36523" y1="90625" x2="51758" y2="92578"/>
                        <a14:foregroundMark x1="51758" y1="92578" x2="60156" y2="91992"/>
                        <a14:foregroundMark x1="60156" y1="91992" x2="62109" y2="91016"/>
                        <a14:foregroundMark x1="29688" y1="43555" x2="29688" y2="43555"/>
                        <a14:foregroundMark x1="66602" y1="43164" x2="66602" y2="43164"/>
                        <a14:foregroundMark x1="25586" y1="33398" x2="22852" y2="62500"/>
                        <a14:foregroundMark x1="22852" y1="62500" x2="37305" y2="30859"/>
                        <a14:foregroundMark x1="37305" y1="30859" x2="37305" y2="46094"/>
                        <a14:foregroundMark x1="37305" y1="46094" x2="50000" y2="32617"/>
                        <a14:foregroundMark x1="50000" y1="32617" x2="52148" y2="54492"/>
                        <a14:foregroundMark x1="52148" y1="54492" x2="65820" y2="31250"/>
                        <a14:foregroundMark x1="65820" y1="31250" x2="80273" y2="60156"/>
                        <a14:foregroundMark x1="80273" y1="60156" x2="80469" y2="63477"/>
                        <a14:foregroundMark x1="20703" y1="40820" x2="20703" y2="66406"/>
                        <a14:foregroundMark x1="20703" y1="66406" x2="24023" y2="20508"/>
                        <a14:foregroundMark x1="24023" y1="20508" x2="25781" y2="38281"/>
                        <a14:foregroundMark x1="25781" y1="38281" x2="36328" y2="57031"/>
                        <a14:foregroundMark x1="36328" y1="57031" x2="42578" y2="35547"/>
                        <a14:foregroundMark x1="42578" y1="35547" x2="44531" y2="50586"/>
                        <a14:foregroundMark x1="44531" y1="50586" x2="49219" y2="27930"/>
                        <a14:foregroundMark x1="49219" y1="27930" x2="54297" y2="49609"/>
                        <a14:foregroundMark x1="54297" y1="49609" x2="63672" y2="41602"/>
                        <a14:foregroundMark x1="63672" y1="41602" x2="67188" y2="58984"/>
                        <a14:foregroundMark x1="67188" y1="58984" x2="76563" y2="50000"/>
                        <a14:foregroundMark x1="76563" y1="50000" x2="82617" y2="63086"/>
                        <a14:foregroundMark x1="82617" y1="63086" x2="78516" y2="47656"/>
                        <a14:foregroundMark x1="78516" y1="47656" x2="80078" y2="61914"/>
                        <a14:foregroundMark x1="80078" y1="61914" x2="80859" y2="45313"/>
                        <a14:foregroundMark x1="80859" y1="45313" x2="78516" y2="57227"/>
                        <a14:foregroundMark x1="78516" y1="57227" x2="74609" y2="44531"/>
                        <a14:foregroundMark x1="74609" y1="44531" x2="61523" y2="52539"/>
                        <a14:foregroundMark x1="61523" y1="52539" x2="32813" y2="64844"/>
                        <a14:foregroundMark x1="32813" y1="64844" x2="20508" y2="35742"/>
                        <a14:foregroundMark x1="20508" y1="35742" x2="19141" y2="34375"/>
                        <a14:foregroundMark x1="57422" y1="54297" x2="61719" y2="65820"/>
                        <a14:foregroundMark x1="61719" y1="65820" x2="73242" y2="58984"/>
                        <a14:foregroundMark x1="73242" y1="58984" x2="76953" y2="58594"/>
                        <a14:foregroundMark x1="79297" y1="47656" x2="70313" y2="36523"/>
                        <a14:foregroundMark x1="70313" y1="36523" x2="70117" y2="33789"/>
                        <a14:foregroundMark x1="42578" y1="94336" x2="55078" y2="93555"/>
                        <a14:foregroundMark x1="55078" y1="93555" x2="53516" y2="943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19299"/>
            <a:ext cx="2105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Utilisation d'un Buzzer avec Arduino • AranaCorp">
            <a:extLst>
              <a:ext uri="{FF2B5EF4-FFF2-40B4-BE49-F238E27FC236}">
                <a16:creationId xmlns:a16="http://schemas.microsoft.com/office/drawing/2014/main" id="{B7DE8ABD-91AE-5344-8F29-7B3E5347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77" y="409635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rticle inédit offert : Prise en main de Node-RED | Elektor Magazine">
            <a:extLst>
              <a:ext uri="{FF2B5EF4-FFF2-40B4-BE49-F238E27FC236}">
                <a16:creationId xmlns:a16="http://schemas.microsoft.com/office/drawing/2014/main" id="{9F5B7582-43B8-394E-A336-E0A147662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45" y="1929208"/>
            <a:ext cx="3587266" cy="20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omment programmer une carte Arduino ? - Playhooky">
            <a:extLst>
              <a:ext uri="{FF2B5EF4-FFF2-40B4-BE49-F238E27FC236}">
                <a16:creationId xmlns:a16="http://schemas.microsoft.com/office/drawing/2014/main" id="{7836646D-4B36-C141-A3E3-8E491346D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22" b="89034" l="28137" r="70686">
                        <a14:foregroundMark x1="41471" y1="76240" x2="41471" y2="76240"/>
                        <a14:foregroundMark x1="46863" y1="77546" x2="46863" y2="77546"/>
                        <a14:foregroundMark x1="70098" y1="81201" x2="70098" y2="81201"/>
                        <a14:foregroundMark x1="69608" y1="70235" x2="69608" y2="70235"/>
                        <a14:foregroundMark x1="70686" y1="66319" x2="70686" y2="66319"/>
                        <a14:foregroundMark x1="70000" y1="37859" x2="70000" y2="37859"/>
                        <a14:foregroundMark x1="55000" y1="28982" x2="55000" y2="28982"/>
                        <a14:foregroundMark x1="53333" y1="31070" x2="53333" y2="31070"/>
                        <a14:foregroundMark x1="32843" y1="37598" x2="32843" y2="37598"/>
                        <a14:foregroundMark x1="35882" y1="32898" x2="30686" y2="31593"/>
                        <a14:foregroundMark x1="30686" y1="31593" x2="34314" y2="35248"/>
                        <a14:foregroundMark x1="28333" y1="26371" x2="28235" y2="38381"/>
                        <a14:foregroundMark x1="33824" y1="10966" x2="35490" y2="17755"/>
                        <a14:foregroundMark x1="40196" y1="12272" x2="40196" y2="12272"/>
                        <a14:foregroundMark x1="42451" y1="78590" x2="42451" y2="78590"/>
                        <a14:foregroundMark x1="46176" y1="74151" x2="46176" y2="74151"/>
                        <a14:foregroundMark x1="39608" y1="88512" x2="39608" y2="88512"/>
                        <a14:foregroundMark x1="70098" y1="36554" x2="70098" y2="36554"/>
                        <a14:foregroundMark x1="70392" y1="79896" x2="70392" y2="79896"/>
                        <a14:foregroundMark x1="70686" y1="36815" x2="70686" y2="36815"/>
                        <a14:foregroundMark x1="40000" y1="87467" x2="40000" y2="87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86" r="26055"/>
          <a:stretch/>
        </p:blipFill>
        <p:spPr bwMode="auto">
          <a:xfrm>
            <a:off x="6281244" y="4124324"/>
            <a:ext cx="3283116" cy="25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78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342D7-8CE7-B54C-93F5-DD8C7BF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Carte et </a:t>
            </a:r>
            <a:r>
              <a:rPr lang="fr-FR" sz="4400" dirty="0" err="1"/>
              <a:t>buzzer</a:t>
            </a:r>
            <a:endParaRPr lang="fr-FR" sz="4400" dirty="0"/>
          </a:p>
        </p:txBody>
      </p:sp>
      <p:pic>
        <p:nvPicPr>
          <p:cNvPr id="2050" name="Picture 2" descr="Utilisation d'un Buzzer avec Arduino • AranaCorp">
            <a:extLst>
              <a:ext uri="{FF2B5EF4-FFF2-40B4-BE49-F238E27FC236}">
                <a16:creationId xmlns:a16="http://schemas.microsoft.com/office/drawing/2014/main" id="{C449372C-A125-FE44-B89C-4E45D8A96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30" y="2097088"/>
            <a:ext cx="6176963" cy="40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03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342D7-8CE7-B54C-93F5-DD8C7BF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Étapes de réalisation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1260E5-538C-C246-836D-002CA5522AB4}"/>
              </a:ext>
            </a:extLst>
          </p:cNvPr>
          <p:cNvSpPr txBox="1"/>
          <p:nvPr/>
        </p:nvSpPr>
        <p:spPr>
          <a:xfrm>
            <a:off x="1141412" y="2097088"/>
            <a:ext cx="9343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Étape 1 : </a:t>
            </a:r>
            <a:r>
              <a:rPr lang="fr-FR" sz="2800" dirty="0" err="1"/>
              <a:t>Arduino</a:t>
            </a:r>
            <a:r>
              <a:rPr lang="fr-FR" sz="2800" dirty="0"/>
              <a:t> récepteur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6759BB-7591-4548-9D95-CBD194E6ACDD}"/>
              </a:ext>
            </a:extLst>
          </p:cNvPr>
          <p:cNvSpPr txBox="1"/>
          <p:nvPr/>
        </p:nvSpPr>
        <p:spPr>
          <a:xfrm>
            <a:off x="1929687" y="2751112"/>
            <a:ext cx="6735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Taper du morse grâce au bouton de la carte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39BF60-F422-184F-A486-FAEF24D5B140}"/>
              </a:ext>
            </a:extLst>
          </p:cNvPr>
          <p:cNvSpPr txBox="1"/>
          <p:nvPr/>
        </p:nvSpPr>
        <p:spPr>
          <a:xfrm>
            <a:off x="1929688" y="3405136"/>
            <a:ext cx="7088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Réceptionner et décoder du morse en caractères alphanumériques avec </a:t>
            </a:r>
            <a:r>
              <a:rPr lang="fr-FR" sz="2800" dirty="0" err="1"/>
              <a:t>Arduino</a:t>
            </a:r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44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342D7-8CE7-B54C-93F5-DD8C7BFD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35" y="234134"/>
            <a:ext cx="9905998" cy="1478570"/>
          </a:xfrm>
        </p:spPr>
        <p:txBody>
          <a:bodyPr>
            <a:normAutofit/>
          </a:bodyPr>
          <a:lstStyle/>
          <a:p>
            <a:r>
              <a:rPr lang="fr-FR" sz="4400" dirty="0"/>
              <a:t>Code Morse - alphanumérique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013F43-CAD1-4E4B-8F61-2E3AE18A96A0}"/>
              </a:ext>
            </a:extLst>
          </p:cNvPr>
          <p:cNvSpPr txBox="1"/>
          <p:nvPr/>
        </p:nvSpPr>
        <p:spPr>
          <a:xfrm>
            <a:off x="1941718" y="1360887"/>
            <a:ext cx="280773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char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determineLetter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if (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morseLetter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"01")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return 'A';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}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else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if (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morseLetter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"1000")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return 'B';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}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else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if (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morseLetter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"1010")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return 'C';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}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else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if (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morseLetter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"100")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return 'D';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}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else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if (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morseLetter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"0")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return 'E';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}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else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if (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morseLetter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"0010")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return 'F';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}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else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if (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morseLetter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"110")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return 'G';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}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else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if (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morseLetter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"0000")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return 'H';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}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else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if (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morseLetter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"00")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return 'I';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}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else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if (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morseLetter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"0111")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return 'J';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} 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else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if (</a:t>
            </a:r>
            <a:r>
              <a:rPr lang="fr-FR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morseLetter</a:t>
            </a: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== "101") {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return 'K’;</a:t>
            </a:r>
          </a:p>
          <a:p>
            <a:pPr algn="l"/>
            <a:endParaRPr lang="fr-FR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BD9E94-89BC-C04B-8AF2-B23F5AE7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82" y="1712704"/>
            <a:ext cx="42799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342D7-8CE7-B54C-93F5-DD8C7BFD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Étapes de réalisation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1260E5-538C-C246-836D-002CA5522AB4}"/>
              </a:ext>
            </a:extLst>
          </p:cNvPr>
          <p:cNvSpPr txBox="1"/>
          <p:nvPr/>
        </p:nvSpPr>
        <p:spPr>
          <a:xfrm>
            <a:off x="1141413" y="2097088"/>
            <a:ext cx="576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Étape 2 : </a:t>
            </a:r>
            <a:r>
              <a:rPr lang="fr-FR" sz="2800" dirty="0" err="1"/>
              <a:t>Arduino</a:t>
            </a:r>
            <a:r>
              <a:rPr lang="fr-FR" sz="2800" dirty="0"/>
              <a:t> émetteur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6759BB-7591-4548-9D95-CBD194E6ACDD}"/>
              </a:ext>
            </a:extLst>
          </p:cNvPr>
          <p:cNvSpPr txBox="1"/>
          <p:nvPr/>
        </p:nvSpPr>
        <p:spPr>
          <a:xfrm>
            <a:off x="1929687" y="2751112"/>
            <a:ext cx="7327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Message décodé envoyé sur un autre PC via TTN et </a:t>
            </a:r>
            <a:r>
              <a:rPr lang="fr-FR" sz="2800" dirty="0" err="1"/>
              <a:t>Node</a:t>
            </a:r>
            <a:r>
              <a:rPr lang="fr-FR" sz="2800" dirty="0"/>
              <a:t> </a:t>
            </a:r>
            <a:r>
              <a:rPr lang="fr-FR" sz="2800" dirty="0" err="1"/>
              <a:t>Red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8585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132</TotalTime>
  <Words>260</Words>
  <Application>Microsoft Macintosh PowerPoint</Application>
  <PresentationFormat>Grand écran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Télégraphe sans fil</vt:lpstr>
      <vt:lpstr>Introduction</vt:lpstr>
      <vt:lpstr>Sommaire</vt:lpstr>
      <vt:lpstr>Objectifs</vt:lpstr>
      <vt:lpstr>Logiciels et matériel</vt:lpstr>
      <vt:lpstr>Carte et buzzer</vt:lpstr>
      <vt:lpstr>Étapes de réalisation</vt:lpstr>
      <vt:lpstr>Code Morse - alphanumérique</vt:lpstr>
      <vt:lpstr>Étapes de réalisation</vt:lpstr>
      <vt:lpstr>Planning d’exÉcution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Télégraphe sans fil</dc:title>
  <dc:creator>Thomas Munoz</dc:creator>
  <cp:lastModifiedBy>Thomas Munoz</cp:lastModifiedBy>
  <cp:revision>5</cp:revision>
  <dcterms:created xsi:type="dcterms:W3CDTF">2022-04-11T00:52:00Z</dcterms:created>
  <dcterms:modified xsi:type="dcterms:W3CDTF">2022-04-11T12:06:40Z</dcterms:modified>
</cp:coreProperties>
</file>