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102B-323C-4AA4-9875-04FABB402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996F-4761-481D-AC01-AB7EA807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F58F-1B65-457E-A950-69C2E419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EC05-51D7-40FA-A6ED-AA8861B2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BEFE-6EFD-451E-BE28-10AC921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AFDA-9E07-4247-8982-C64DE4C4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2562F-33B3-4F5F-A7B4-47322417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E6E2-8D79-44D5-91EA-B1D10EE5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50C1-984C-4C62-BACE-FF8C283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6CAF-CE36-4286-A36E-41F4B314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E38FB-D351-4AD0-8AA4-B1F3103A3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1C09E-7236-41B6-AC04-E776EF4C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CC47-C69A-433C-AFBB-A8574300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25C0-E035-44B9-B621-F1FC9960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61C7-6FCD-42B6-A1DA-891B28E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8912-641E-4B07-843A-ADFC01E9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DB6F-F0A3-4B0A-96E9-7031F004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D128-ECBE-40DB-A2A9-A84107CB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8AFA-9265-4823-A7E3-2D92C12A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053-D666-4997-A733-8833BEBC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CF0C-940C-484F-88EA-3C25FBBC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C3BAC-A9F6-44E2-961F-23AD2696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B08B-BD7F-4685-98C9-B12666AD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1E40-668A-4C9E-BB65-5E355F8F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7027-0DD2-4F56-9332-683BA9D0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D0AB-FAB9-4E0E-B290-D8B8F7FD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1F1C-5219-4AF9-9BF0-CA595385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504B-D9FD-4CB9-97F7-0A3661E3B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9424-79DD-4D01-91DD-0ED00B5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E825-3FD3-46E6-A529-81738B0E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1B42-5CC3-44B5-A985-3744C086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D712-1EF5-4CE9-A475-B6C3AD71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13A0-F90D-4643-8EBB-332B2911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591EE-E0B8-4647-A782-D444412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5F7CF-C428-44E9-AB2E-AC283EC7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8F9A3-B1ED-45D4-BCBD-7942FB701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38BF1-38F4-4BF2-A575-78CFEFC5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41772-387B-40D2-8D6D-36812CA5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56102-71E7-4AF6-B7C3-D78F76EE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D1A7-BF76-41DE-93B6-F95E1A16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E7C9C-C856-42A5-BD9C-4EC0BE77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D02D-F6FC-4D53-86A6-B44DAD8A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DBE40-F72C-4E53-8684-8C85933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7AAC-8367-4C28-BE20-67758CB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D9111-F68D-415A-B3B4-7C022AEC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93419-1B03-4C56-810A-D4A82B00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2334-90A3-470D-B934-7019DCED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28EA-955F-4AEA-B5C6-33F2D95F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7DE0-3E46-4520-A514-FD4681AE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012E-BC35-4F34-A3AF-565A1945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A3B93-59F5-4AB3-8E9B-FB186B5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B0D05-8FEB-4117-97C3-EEB3B74F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3AF-6431-43F2-B31C-B3AF4FDE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05C77-7F86-48D2-A07A-D1A3422E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C0B7-9247-40F0-A0A4-B83C6D349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5408-A6BA-4519-8D04-6781293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573DA-47FF-4272-883A-BD428385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AD5E1-8FD5-40BF-BEF0-BA74A099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2CF61-C936-48B2-8A5E-6B25CBAB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F333-E877-430D-851A-558F224C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1041-0425-4CBC-9FE3-224C3B270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128D-D992-4F71-ADA3-3C8BB8B0FCF2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19FC-985E-487D-8A41-D9DCEA8ED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3FFE-25DA-4C20-8FA0-E7B1AE79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A4F4-523C-4A78-80C9-2B793CE08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A5F5-D287-483C-A0A4-513F0F9D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733" y="1122363"/>
            <a:ext cx="10875980" cy="1975839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Name:</a:t>
            </a:r>
            <a:br>
              <a:rPr lang="en-US" sz="6600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 Thomas sameh Abdou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B57AC-8EA7-4F71-B46F-92F4D7E6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7798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N6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797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7C6-230D-40F2-ABC5-909C96A1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4" y="537882"/>
            <a:ext cx="10821001" cy="550791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Algerian" panose="04020705040A02060702" pitchFamily="82" charset="0"/>
              </a:rPr>
              <a:t>Documentation</a:t>
            </a:r>
            <a:br>
              <a:rPr lang="en-US" sz="7200" b="1" dirty="0">
                <a:latin typeface="Algerian" panose="04020705040A02060702" pitchFamily="82" charset="0"/>
              </a:rPr>
            </a:br>
            <a:r>
              <a:rPr lang="en-US" sz="7200" b="1" dirty="0">
                <a:latin typeface="Algerian" panose="04020705040A02060702" pitchFamily="82" charset="0"/>
              </a:rPr>
              <a:t>For</a:t>
            </a:r>
            <a:br>
              <a:rPr lang="en-US" sz="7200" b="1" dirty="0">
                <a:latin typeface="Algerian" panose="04020705040A02060702" pitchFamily="82" charset="0"/>
              </a:rPr>
            </a:br>
            <a:r>
              <a:rPr lang="en-US" sz="7200" b="1" dirty="0">
                <a:latin typeface="Algerian" panose="04020705040A02060702" pitchFamily="82" charset="0"/>
              </a:rPr>
              <a:t>Project</a:t>
            </a:r>
            <a:endParaRPr lang="en-US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8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9151-63B9-4ED4-A578-1517D24D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5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smart home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05DD-0A1E-4C41-B4EC-AC7ECDDF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01" y="1258647"/>
            <a:ext cx="11252499" cy="505609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start with sending data using Bluetooth terminal on the mobile.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start sending the received data using the Bluetooth module to the first microcontroller using the  communication protocol ( UART ).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Bluetooth commands the default baud rate is </a:t>
            </a: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38400.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baud rate used to send data is 9600.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start sending the data the first microcontroller to the second microcontroller using the communication protocol ( SPI ).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are using SPI the first microcontroller is master and the second microcontroller is the slave.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SPI sends data an interrupt occurs.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micro we check if the data received through the SPI equals 1 we turn the led on and if it is 0 we turn the led off.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use the proteus to simulate the project.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apply the project on the hardware.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1D38-30A6-4503-830B-9B37572C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61" y="1457934"/>
            <a:ext cx="10515600" cy="4856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divided into 4 sections: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MCAL: DIO, UART, SPI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HAL: LED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APP: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libraries: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bitmath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1F81C-4900-408A-866C-7C2F36CFC487}"/>
              </a:ext>
            </a:extLst>
          </p:cNvPr>
          <p:cNvSpPr txBox="1"/>
          <p:nvPr/>
        </p:nvSpPr>
        <p:spPr>
          <a:xfrm>
            <a:off x="838200" y="41954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files are arranged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8437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Arial Black</vt:lpstr>
      <vt:lpstr>Calibri</vt:lpstr>
      <vt:lpstr>Calibri Light</vt:lpstr>
      <vt:lpstr>Times New Roman</vt:lpstr>
      <vt:lpstr>Office Theme</vt:lpstr>
      <vt:lpstr>Name:  Thomas sameh Abdou</vt:lpstr>
      <vt:lpstr>Documentation For Project</vt:lpstr>
      <vt:lpstr>Simple smart home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Thomas sameh Abdou </dc:title>
  <dc:creator>Sameh</dc:creator>
  <cp:lastModifiedBy>Sameh</cp:lastModifiedBy>
  <cp:revision>6</cp:revision>
  <dcterms:created xsi:type="dcterms:W3CDTF">2021-08-22T10:22:20Z</dcterms:created>
  <dcterms:modified xsi:type="dcterms:W3CDTF">2021-08-22T17:01:45Z</dcterms:modified>
</cp:coreProperties>
</file>