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40" d="100"/>
          <a:sy n="40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1722-557E-4E4E-ABAC-4F66A05616DE}" type="datetimeFigureOut">
              <a:rPr lang="en-GB" smtClean="0"/>
              <a:t>04/10/2016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AFE36-374F-4E32-ABFC-4F71894395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23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dealing with Tree-structured data, programmers often have to discriminate between a leaf-node and a branch. This makes code more complex, and therefore, error prone</a:t>
            </a: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AFE36-374F-4E32-ABFC-4F718943955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62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09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61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448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96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683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4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82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93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09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6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5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8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79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5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55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Composite Pattern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468305"/>
          </a:xfrm>
        </p:spPr>
        <p:txBody>
          <a:bodyPr>
            <a:normAutofit/>
          </a:bodyPr>
          <a:lstStyle/>
          <a:p>
            <a:r>
              <a:rPr lang="en-GB" dirty="0"/>
              <a:t>Thomas </a:t>
            </a:r>
            <a:r>
              <a:rPr lang="en-GB" dirty="0" err="1"/>
              <a:t>Heijting</a:t>
            </a:r>
            <a:endParaRPr lang="en-GB" dirty="0"/>
          </a:p>
          <a:p>
            <a:r>
              <a:rPr lang="en-GB" dirty="0"/>
              <a:t>Bart van Os</a:t>
            </a:r>
          </a:p>
          <a:p>
            <a:r>
              <a:rPr lang="en-GB" dirty="0"/>
              <a:t>Patrick </a:t>
            </a:r>
            <a:r>
              <a:rPr lang="en-GB" dirty="0" err="1"/>
              <a:t>Stijf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751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Composite Pattern</a:t>
            </a:r>
          </a:p>
          <a:p>
            <a:r>
              <a:rPr lang="en-GB" dirty="0"/>
              <a:t>UML Composite Pattern</a:t>
            </a:r>
          </a:p>
          <a:p>
            <a:r>
              <a:rPr lang="en-GB" dirty="0"/>
              <a:t>UML Auto Composite</a:t>
            </a:r>
          </a:p>
          <a:p>
            <a:r>
              <a:rPr lang="en-GB" dirty="0"/>
              <a:t>Code &amp; Demo</a:t>
            </a:r>
          </a:p>
        </p:txBody>
      </p:sp>
    </p:spTree>
    <p:extLst>
      <p:ext uri="{BB962C8B-B14F-4D97-AF65-F5344CB8AC3E}">
        <p14:creationId xmlns:p14="http://schemas.microsoft.com/office/powerpoint/2010/main" val="114757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COMPOSITe</a:t>
            </a:r>
            <a:r>
              <a:rPr lang="en-GB" dirty="0"/>
              <a:t> PATTERN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Voordelen</a:t>
            </a:r>
          </a:p>
          <a:p>
            <a:pPr lvl="1"/>
            <a:r>
              <a:rPr lang="nl-NL" dirty="0"/>
              <a:t>Verschillende objecten</a:t>
            </a:r>
          </a:p>
          <a:p>
            <a:pPr lvl="1"/>
            <a:r>
              <a:rPr lang="nl-NL" dirty="0"/>
              <a:t>Groepen</a:t>
            </a:r>
          </a:p>
          <a:p>
            <a:r>
              <a:rPr lang="nl-NL" dirty="0"/>
              <a:t>Nadelen</a:t>
            </a:r>
          </a:p>
          <a:p>
            <a:pPr lvl="1"/>
            <a:r>
              <a:rPr lang="nl-NL" dirty="0"/>
              <a:t>Complexe code</a:t>
            </a:r>
          </a:p>
          <a:p>
            <a:pPr lvl="1"/>
            <a:r>
              <a:rPr lang="nl-NL" dirty="0"/>
              <a:t>Error gevoelig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532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Composite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301" y="489800"/>
            <a:ext cx="7400075" cy="578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2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</a:t>
            </a:r>
            <a:r>
              <a:rPr lang="en-GB" dirty="0" err="1"/>
              <a:t>Autocomposite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184598"/>
            <a:ext cx="8686529" cy="378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6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&amp; Demo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33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ster">
  <a:themeElements>
    <a:clrScheme name="Raster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Raster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st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TM03457485[[fn=Raster]]</Template>
  <TotalTime>127</TotalTime>
  <Words>69</Words>
  <Application>Microsoft Office PowerPoint</Application>
  <PresentationFormat>Breedbeeld</PresentationFormat>
  <Paragraphs>21</Paragraphs>
  <Slides>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Raster</vt:lpstr>
      <vt:lpstr>Composite Pattern</vt:lpstr>
      <vt:lpstr>Inleiding</vt:lpstr>
      <vt:lpstr>COMPOSITe PATTERN</vt:lpstr>
      <vt:lpstr>UML Composite</vt:lpstr>
      <vt:lpstr>UML Autocomposite</vt:lpstr>
      <vt:lpstr>Code &amp;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Compositor Pattern</dc:title>
  <dc:creator>bart os</dc:creator>
  <cp:lastModifiedBy>bart os</cp:lastModifiedBy>
  <cp:revision>8</cp:revision>
  <dcterms:created xsi:type="dcterms:W3CDTF">2016-10-03T10:00:59Z</dcterms:created>
  <dcterms:modified xsi:type="dcterms:W3CDTF">2016-10-04T11:13:06Z</dcterms:modified>
</cp:coreProperties>
</file>