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1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4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9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8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82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93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6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5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55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Compositor Pattern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68305"/>
          </a:xfrm>
        </p:spPr>
        <p:txBody>
          <a:bodyPr>
            <a:normAutofit/>
          </a:bodyPr>
          <a:lstStyle/>
          <a:p>
            <a:r>
              <a:rPr lang="en-GB" dirty="0"/>
              <a:t>Thomas </a:t>
            </a:r>
            <a:r>
              <a:rPr lang="en-GB" dirty="0" err="1"/>
              <a:t>Heijting</a:t>
            </a:r>
            <a:endParaRPr lang="en-GB" dirty="0"/>
          </a:p>
          <a:p>
            <a:r>
              <a:rPr lang="en-GB" dirty="0"/>
              <a:t>Bart van Os</a:t>
            </a:r>
          </a:p>
          <a:p>
            <a:r>
              <a:rPr lang="en-GB" dirty="0"/>
              <a:t>Patrick </a:t>
            </a:r>
            <a:r>
              <a:rPr lang="en-GB" dirty="0" err="1"/>
              <a:t>Stijf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5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Compositor Pattern</a:t>
            </a:r>
          </a:p>
          <a:p>
            <a:r>
              <a:rPr lang="en-GB" dirty="0"/>
              <a:t>UML Compositor Pattern</a:t>
            </a:r>
          </a:p>
          <a:p>
            <a:r>
              <a:rPr lang="en-GB" dirty="0"/>
              <a:t>UML Auto Compositor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75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COMPOSITOR PATTERN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Groepering</a:t>
            </a:r>
            <a:endParaRPr lang="en-GB" dirty="0"/>
          </a:p>
          <a:p>
            <a:r>
              <a:rPr lang="en-GB" dirty="0" err="1"/>
              <a:t>Makkelijke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 van </a:t>
            </a:r>
            <a:r>
              <a:rPr lang="en-GB" dirty="0" err="1"/>
              <a:t>nieuwe</a:t>
            </a:r>
            <a:r>
              <a:rPr lang="en-GB" dirty="0"/>
              <a:t> 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32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Compositor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85" y="409589"/>
            <a:ext cx="7400075" cy="57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7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103</TotalTime>
  <Words>31</Words>
  <Application>Microsoft Office PowerPoint</Application>
  <PresentationFormat>Breedbeeld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Raster</vt:lpstr>
      <vt:lpstr>Compositor Pattern</vt:lpstr>
      <vt:lpstr>Inleiding</vt:lpstr>
      <vt:lpstr>COMPOSITOR PATTERN</vt:lpstr>
      <vt:lpstr>UML Compositor</vt:lpstr>
      <vt:lpstr>UML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Compositor Pattern</dc:title>
  <dc:creator>bart os</dc:creator>
  <cp:lastModifiedBy>bart os</cp:lastModifiedBy>
  <cp:revision>5</cp:revision>
  <dcterms:created xsi:type="dcterms:W3CDTF">2016-10-03T10:00:59Z</dcterms:created>
  <dcterms:modified xsi:type="dcterms:W3CDTF">2016-10-03T11:44:37Z</dcterms:modified>
</cp:coreProperties>
</file>