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d3ace9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d3ace9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d3ace9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d3ace9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d3ace9f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d3ace9f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d3ace9f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d3ace9f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d3ace9f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d3ace9f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dba0ca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dba0ca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Django’s Fantasy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Developed b</a:t>
            </a:r>
            <a:r>
              <a:rPr lang="en" sz="1800"/>
              <a:t>y: </a:t>
            </a:r>
            <a:r>
              <a:rPr lang="en" sz="1800"/>
              <a:t>Daniel Lukish, Dylan Giesler, </a:t>
            </a:r>
            <a:r>
              <a:rPr lang="en" sz="1800"/>
              <a:t>Megan Achurra,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Miguel Perez Ojito, and Thomas Rudolph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55875" y="445050"/>
            <a:ext cx="869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909575" y="1269375"/>
            <a:ext cx="51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Fantasy is a fantasy soccer league for newcomers. We provide simplified statistics about teams in the Premier League to help you make better decisions.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3 winning teams and 1 loser in a league draft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and lose points based on team performance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75" y="1017751"/>
            <a:ext cx="3328899" cy="33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0775" y="337700"/>
            <a:ext cx="43512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Thomas Rudolph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Job: Backend 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Built: login.php, signup.php, and much of the backend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incrementation: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the delete user feature (done)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working on the draft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build forgot password by the end of this incrementation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75" y="901850"/>
            <a:ext cx="4267225" cy="333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0775" y="337700"/>
            <a:ext cx="43512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Dylan Giesler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Job: Frontend 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Built: home.html and teaminfo.html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incrementation: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teaminfo.html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adding tooltips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a small error in home.html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825" y="162100"/>
            <a:ext cx="3788626" cy="24450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586" y="2603949"/>
            <a:ext cx="4628987" cy="25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20775" y="337700"/>
            <a:ext cx="43512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Miguel A. Perez Ojito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Job: Frontend 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Built: league.html and league.css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incrementation: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sure that the page would work on the most common browsers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most common resolutions/aspect ratios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1550"/>
            <a:ext cx="4267224" cy="266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20800" y="219275"/>
            <a:ext cx="43512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r>
              <a:rPr lang="en"/>
              <a:t>Daniel Lukish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Job: </a:t>
            </a:r>
            <a:r>
              <a:rPr lang="en"/>
              <a:t>Backend/API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Built: API script, profile.php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to: home.php, teaminfo.php, apitest.py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incrementation: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automatic update of team tables through a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 the team info page with custom data and Dr.Django recommendations.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virtualenv and point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page started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50" y="3537621"/>
            <a:ext cx="4267225" cy="218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25" y="-59225"/>
            <a:ext cx="4988075" cy="28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5521" y="1976221"/>
            <a:ext cx="3778475" cy="1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20800" y="219275"/>
            <a:ext cx="41133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Megan Achurra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Job: Frontend 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Built: index.html and index.css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incrementation: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an audio element to index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testing index on most common browsers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adding to video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525" y="161900"/>
            <a:ext cx="4847377" cy="230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775" y="3175775"/>
            <a:ext cx="5831226" cy="17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