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58" d="100"/>
          <a:sy n="58" d="100"/>
        </p:scale>
        <p:origin x="84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D7E31-7836-4858-BBD0-A7EBB4DCD893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7EE51-3727-4E36-84EE-3BF3EAE87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01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AB347-55E7-96CA-9C6C-38853CE2A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0C3EE-2289-34BA-74EF-44A6D4F83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3FA73-CBE7-FF47-A3F3-ADC350C1A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5B5A-5D80-473C-B5C6-B2C0ED49D83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253D3-197F-65CE-9C9E-37B0F0C8E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003B9-518D-93DC-9628-1804856BB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AD18-55C6-41A2-B820-3AE55DD56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38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C0FC5-0FD0-1D02-4930-6ADEABD2A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5646A-A426-564C-1077-5A297ED87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2DC54-782D-C190-CCEB-52EE6A8D6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5B5A-5D80-473C-B5C6-B2C0ED49D83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05CFB-2E5E-A298-2444-F348E66F0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47B9E-2972-8552-A437-A5EBC309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AD18-55C6-41A2-B820-3AE55DD56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8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CCD356-5339-7080-CA5B-5FA5D6B96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F4715-19C2-50C7-7B47-2C50256BC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7D674-32F6-D7CD-13F3-4D934A5A2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5B5A-5D80-473C-B5C6-B2C0ED49D83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24800-EEB4-DAB3-6078-DFCBC06B0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90932-04B7-D6B9-EBB9-2912AEB0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AD18-55C6-41A2-B820-3AE55DD56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2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AD567-D463-DD3B-8E25-4076472A4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0664E-392D-17AC-B50E-2852C3B39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C75D3-2238-8736-34CF-C6BC29E39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5B5A-5D80-473C-B5C6-B2C0ED49D83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89364-37E4-33A2-58F5-6FE26142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FFCAF-8075-C5EB-A3B2-4F6294B5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AD18-55C6-41A2-B820-3AE55DD56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7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CAF2-D709-4595-2134-C0E0F281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81CE6-B22B-CDA9-C057-8D3220E6C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90613-B830-9E70-47F7-D2D9876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5B5A-5D80-473C-B5C6-B2C0ED49D83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71E48-B303-82DB-2FB2-D238990DA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84F47-7DE6-E3CE-82E5-57D101D2C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AD18-55C6-41A2-B820-3AE55DD56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79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ED2C1-F7F8-3116-9713-2CD512F7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E416E-E02A-091B-0CCC-F46BC5C3E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72BF8-9EAA-798B-B2E9-6AAF9ED16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157D9-3A31-D086-9818-2ACD32FB9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5B5A-5D80-473C-B5C6-B2C0ED49D83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ABE55-42C3-43DF-C5D6-30495F4D3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B928B-57BA-F283-3ABE-EAC38A4EC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AD18-55C6-41A2-B820-3AE55DD56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2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CB24B-325C-7B5D-52C6-3242B2E44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46D04-52FF-C688-099B-80F168312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2A709-3C8E-7DC5-4C02-F569DBCC3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479D09-DC36-72F8-08F9-1924ACC8D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EA14CC-BC65-7118-6456-5D652130D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AE7572-2095-7A87-496E-7073CF756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5B5A-5D80-473C-B5C6-B2C0ED49D83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EB629B-FD0B-6EBF-A2EE-821F171B3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568BBB-5E03-B9C0-E645-B2F3D1DF7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AD18-55C6-41A2-B820-3AE55DD56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93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089F-CE39-0878-4731-A90E6149B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57CE5B-6538-63DD-F8DF-D5C210510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5B5A-5D80-473C-B5C6-B2C0ED49D83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7F356-DE17-F919-D0F4-9AE4B64F3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BAC3F-E228-368F-22D0-8BD11D76A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AD18-55C6-41A2-B820-3AE55DD56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1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2056D7-5457-106E-BC5E-541F51A88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5B5A-5D80-473C-B5C6-B2C0ED49D83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B9BC8A-76FF-540E-B454-093507143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5C230-4083-0981-FFCE-D3D4DBFB4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AD18-55C6-41A2-B820-3AE55DD56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0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1682-9190-01F5-D359-DC476C2AB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A61DD-47B8-1F1D-CB75-D7A917206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D3C61-6FCA-7A70-B302-552202AE7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201DC-A315-5555-B9B4-5A572B434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5B5A-5D80-473C-B5C6-B2C0ED49D83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31040-0495-E4FB-41AF-6B5AE3E54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7025D-B7A3-B00B-A325-0911A64BD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AD18-55C6-41A2-B820-3AE55DD56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89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3C188-EDDC-F555-746E-F9255F53B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CE4EE4-C488-3FA5-A59F-2D3073D2A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BD954-9031-80CE-E3B7-4986BA821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D669A-C0A7-CFB9-8469-79C471AB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5B5A-5D80-473C-B5C6-B2C0ED49D83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C0951-3701-8E05-D51A-A254AE2D0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2B274-1057-7129-A42D-F6F072EB4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AD18-55C6-41A2-B820-3AE55DD56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1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550FF0-9EB3-B2D8-5144-3207F1436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B36FE-185E-A0C2-EFE7-EBBBC9427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6DC43-9FEC-B59B-4B6B-1A19D2972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35B5A-5D80-473C-B5C6-B2C0ED49D83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9203F-AA77-C5F8-815C-4A2DA1C2A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20B0F-2A7F-3085-7FEB-3FB49E6B6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5AD18-55C6-41A2-B820-3AE55DD56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2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BA6D32-4999-D846-0179-B8E076385446}"/>
              </a:ext>
            </a:extLst>
          </p:cNvPr>
          <p:cNvSpPr txBox="1"/>
          <p:nvPr/>
        </p:nvSpPr>
        <p:spPr>
          <a:xfrm>
            <a:off x="3854823" y="806824"/>
            <a:ext cx="3747247" cy="56323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                           Outlook calendar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ACA6C2-BC42-F7AD-503C-F96885F1E4F4}"/>
              </a:ext>
            </a:extLst>
          </p:cNvPr>
          <p:cNvSpPr/>
          <p:nvPr/>
        </p:nvSpPr>
        <p:spPr>
          <a:xfrm>
            <a:off x="4876798" y="1656222"/>
            <a:ext cx="1775012" cy="10600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Embed outlook calendar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107E26-81AC-8826-E0E2-0DB816CC15B1}"/>
              </a:ext>
            </a:extLst>
          </p:cNvPr>
          <p:cNvSpPr/>
          <p:nvPr/>
        </p:nvSpPr>
        <p:spPr>
          <a:xfrm>
            <a:off x="4876797" y="3165779"/>
            <a:ext cx="1775013" cy="1119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outlook calendar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4CF69CF-593D-2819-34E1-54CD89373953}"/>
              </a:ext>
            </a:extLst>
          </p:cNvPr>
          <p:cNvSpPr/>
          <p:nvPr/>
        </p:nvSpPr>
        <p:spPr>
          <a:xfrm>
            <a:off x="4876798" y="4625788"/>
            <a:ext cx="1775014" cy="125505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Delete outlook calendar</a:t>
            </a:r>
          </a:p>
        </p:txBody>
      </p:sp>
      <p:pic>
        <p:nvPicPr>
          <p:cNvPr id="9" name="Graphic 8" descr="Male profile outline">
            <a:extLst>
              <a:ext uri="{FF2B5EF4-FFF2-40B4-BE49-F238E27FC236}">
                <a16:creationId xmlns:a16="http://schemas.microsoft.com/office/drawing/2014/main" id="{8B18CA7D-993C-5B80-881A-33BB0B964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3318" y="2971800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649E77-2A7D-C189-159E-14C7428222D4}"/>
              </a:ext>
            </a:extLst>
          </p:cNvPr>
          <p:cNvSpPr txBox="1"/>
          <p:nvPr/>
        </p:nvSpPr>
        <p:spPr>
          <a:xfrm>
            <a:off x="1219200" y="3886200"/>
            <a:ext cx="168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Administrator</a:t>
            </a:r>
          </a:p>
        </p:txBody>
      </p:sp>
      <p:pic>
        <p:nvPicPr>
          <p:cNvPr id="16" name="Graphic 15" descr="Office worker female outline">
            <a:extLst>
              <a:ext uri="{FF2B5EF4-FFF2-40B4-BE49-F238E27FC236}">
                <a16:creationId xmlns:a16="http://schemas.microsoft.com/office/drawing/2014/main" id="{2566C0F5-ACA8-FD26-88F9-18C8D81EE9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28847" y="2939954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84CAE75-B089-9CF6-4224-D4B856918F15}"/>
              </a:ext>
            </a:extLst>
          </p:cNvPr>
          <p:cNvSpPr txBox="1"/>
          <p:nvPr/>
        </p:nvSpPr>
        <p:spPr>
          <a:xfrm>
            <a:off x="8785409" y="3915797"/>
            <a:ext cx="164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Staff</a:t>
            </a:r>
          </a:p>
        </p:txBody>
      </p:sp>
      <p:pic>
        <p:nvPicPr>
          <p:cNvPr id="19" name="Graphic 18" descr="Office worker male with solid fill">
            <a:extLst>
              <a:ext uri="{FF2B5EF4-FFF2-40B4-BE49-F238E27FC236}">
                <a16:creationId xmlns:a16="http://schemas.microsoft.com/office/drawing/2014/main" id="{B770BBBF-D619-C844-40DF-9BF3E19839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28847" y="4796117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04235AA-CE10-4C3C-40A5-B654D35903A5}"/>
              </a:ext>
            </a:extLst>
          </p:cNvPr>
          <p:cNvSpPr txBox="1"/>
          <p:nvPr/>
        </p:nvSpPr>
        <p:spPr>
          <a:xfrm>
            <a:off x="8247525" y="5683622"/>
            <a:ext cx="2725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University of Louisville basketball team and staff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14AD19-29F0-3924-48FB-E4581977F748}"/>
              </a:ext>
            </a:extLst>
          </p:cNvPr>
          <p:cNvCxnSpPr>
            <a:cxnSpLocks/>
          </p:cNvCxnSpPr>
          <p:nvPr/>
        </p:nvCxnSpPr>
        <p:spPr>
          <a:xfrm>
            <a:off x="2438400" y="3725454"/>
            <a:ext cx="1497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4229451-4170-FC7C-B745-3451E0A1AAD0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3935505" y="3725454"/>
            <a:ext cx="941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C0D58AE-BE16-5448-D668-0EF52DF4B8ED}"/>
              </a:ext>
            </a:extLst>
          </p:cNvPr>
          <p:cNvCxnSpPr>
            <a:cxnSpLocks/>
          </p:cNvCxnSpPr>
          <p:nvPr/>
        </p:nvCxnSpPr>
        <p:spPr>
          <a:xfrm>
            <a:off x="4406151" y="2186264"/>
            <a:ext cx="0" cy="1532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A9339CE-A863-B89B-5ED7-3B7E234424E2}"/>
              </a:ext>
            </a:extLst>
          </p:cNvPr>
          <p:cNvCxnSpPr>
            <a:endCxn id="5" idx="2"/>
          </p:cNvCxnSpPr>
          <p:nvPr/>
        </p:nvCxnSpPr>
        <p:spPr>
          <a:xfrm>
            <a:off x="4406151" y="2186264"/>
            <a:ext cx="470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A86D00C-C8B5-F8EA-7CC2-349BA1EF3004}"/>
              </a:ext>
            </a:extLst>
          </p:cNvPr>
          <p:cNvCxnSpPr/>
          <p:nvPr/>
        </p:nvCxnSpPr>
        <p:spPr>
          <a:xfrm>
            <a:off x="4406151" y="3718422"/>
            <a:ext cx="0" cy="1534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F657A80-B853-9E01-08A3-85F14775600B}"/>
              </a:ext>
            </a:extLst>
          </p:cNvPr>
          <p:cNvCxnSpPr>
            <a:endCxn id="7" idx="2"/>
          </p:cNvCxnSpPr>
          <p:nvPr/>
        </p:nvCxnSpPr>
        <p:spPr>
          <a:xfrm>
            <a:off x="4406151" y="5253317"/>
            <a:ext cx="47064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2230DBE-601A-5086-316E-B33E50A47E59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6651810" y="3695820"/>
            <a:ext cx="2277037" cy="29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1E2BAAE-F037-0228-7C02-80625D1D3A7C}"/>
              </a:ext>
            </a:extLst>
          </p:cNvPr>
          <p:cNvCxnSpPr/>
          <p:nvPr/>
        </p:nvCxnSpPr>
        <p:spPr>
          <a:xfrm>
            <a:off x="7207624" y="3710637"/>
            <a:ext cx="0" cy="1542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E2165E8-301D-A63B-0A1E-C592C3AA0E45}"/>
              </a:ext>
            </a:extLst>
          </p:cNvPr>
          <p:cNvCxnSpPr>
            <a:cxnSpLocks/>
          </p:cNvCxnSpPr>
          <p:nvPr/>
        </p:nvCxnSpPr>
        <p:spPr>
          <a:xfrm>
            <a:off x="7207624" y="5233455"/>
            <a:ext cx="1577785" cy="19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05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825ACCA-5242-5303-7E08-00EC5F83B1C9}"/>
              </a:ext>
            </a:extLst>
          </p:cNvPr>
          <p:cNvSpPr/>
          <p:nvPr/>
        </p:nvSpPr>
        <p:spPr>
          <a:xfrm>
            <a:off x="3304999" y="4317496"/>
            <a:ext cx="7141327" cy="13684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0CFCB6-C518-36BB-64D9-ADEC9749F2FB}"/>
              </a:ext>
            </a:extLst>
          </p:cNvPr>
          <p:cNvSpPr txBox="1"/>
          <p:nvPr/>
        </p:nvSpPr>
        <p:spPr>
          <a:xfrm>
            <a:off x="440573" y="671691"/>
            <a:ext cx="2610197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Main flow:</a:t>
            </a:r>
          </a:p>
          <a:p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administrator navigates to the outlook calendar page on the website.</a:t>
            </a:r>
          </a:p>
          <a:p>
            <a:pPr marL="342900" indent="-342900">
              <a:buAutoNum type="arabicPeriod"/>
            </a:pPr>
            <a:r>
              <a:rPr lang="en-US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administrators input the important information into the calendar page.</a:t>
            </a:r>
          </a:p>
          <a:p>
            <a:pPr marL="342900" indent="-342900">
              <a:buFontTx/>
              <a:buAutoNum type="arabicPeriod"/>
            </a:pPr>
            <a:r>
              <a:rPr lang="en-US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administrators click the “update” button to send the information to all the staffs, players, coaches, and players. 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staffs, coaches and players are notified of the information.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22A170-61E4-BF26-0600-2AEFEFBBD9DF}"/>
              </a:ext>
            </a:extLst>
          </p:cNvPr>
          <p:cNvSpPr/>
          <p:nvPr/>
        </p:nvSpPr>
        <p:spPr>
          <a:xfrm>
            <a:off x="5752408" y="1080654"/>
            <a:ext cx="149628" cy="45886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C8494C-0793-2A2E-D23C-13A0608EA94A}"/>
              </a:ext>
            </a:extLst>
          </p:cNvPr>
          <p:cNvSpPr/>
          <p:nvPr/>
        </p:nvSpPr>
        <p:spPr>
          <a:xfrm>
            <a:off x="8377843" y="1064029"/>
            <a:ext cx="174567" cy="46218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5B18C5-ACB2-3796-7FC6-10EBF9199B9D}"/>
              </a:ext>
            </a:extLst>
          </p:cNvPr>
          <p:cNvSpPr/>
          <p:nvPr/>
        </p:nvSpPr>
        <p:spPr>
          <a:xfrm>
            <a:off x="10290466" y="1064029"/>
            <a:ext cx="155861" cy="46218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D58089-6E5F-A0DC-14D2-F68584C55E66}"/>
              </a:ext>
            </a:extLst>
          </p:cNvPr>
          <p:cNvSpPr txBox="1"/>
          <p:nvPr/>
        </p:nvSpPr>
        <p:spPr>
          <a:xfrm>
            <a:off x="6237317" y="1251651"/>
            <a:ext cx="2033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Input information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E1A7196-BF02-D06B-45CE-D3BBEF02039F}"/>
              </a:ext>
            </a:extLst>
          </p:cNvPr>
          <p:cNvSpPr/>
          <p:nvPr/>
        </p:nvSpPr>
        <p:spPr>
          <a:xfrm>
            <a:off x="6252558" y="1567878"/>
            <a:ext cx="1695796" cy="14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E3B62DD-146C-3026-E8AA-B66F59BC4D8E}"/>
              </a:ext>
            </a:extLst>
          </p:cNvPr>
          <p:cNvSpPr/>
          <p:nvPr/>
        </p:nvSpPr>
        <p:spPr>
          <a:xfrm>
            <a:off x="6269183" y="2559983"/>
            <a:ext cx="1679171" cy="201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A1C548C-62F9-A9F3-53D4-191C71D6B081}"/>
              </a:ext>
            </a:extLst>
          </p:cNvPr>
          <p:cNvSpPr/>
          <p:nvPr/>
        </p:nvSpPr>
        <p:spPr>
          <a:xfrm rot="10800000">
            <a:off x="6263640" y="2081595"/>
            <a:ext cx="1684713" cy="173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B1AB83-B9F6-6853-D804-20F10863EEC3}"/>
              </a:ext>
            </a:extLst>
          </p:cNvPr>
          <p:cNvSpPr txBox="1"/>
          <p:nvPr/>
        </p:nvSpPr>
        <p:spPr>
          <a:xfrm>
            <a:off x="5989318" y="1749733"/>
            <a:ext cx="2475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        verification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AAB941-78C8-3501-6036-1C45E95BE6B4}"/>
              </a:ext>
            </a:extLst>
          </p:cNvPr>
          <p:cNvSpPr txBox="1"/>
          <p:nvPr/>
        </p:nvSpPr>
        <p:spPr>
          <a:xfrm>
            <a:off x="6096000" y="2291680"/>
            <a:ext cx="1929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    Edit Calendar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ECF8E676-C587-367E-EE81-4AA0C1029DFB}"/>
              </a:ext>
            </a:extLst>
          </p:cNvPr>
          <p:cNvSpPr/>
          <p:nvPr/>
        </p:nvSpPr>
        <p:spPr>
          <a:xfrm>
            <a:off x="6250480" y="3071636"/>
            <a:ext cx="1651462" cy="2223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BE6322-39BF-5C89-1E42-0952BC9AE56F}"/>
              </a:ext>
            </a:extLst>
          </p:cNvPr>
          <p:cNvSpPr txBox="1"/>
          <p:nvPr/>
        </p:nvSpPr>
        <p:spPr>
          <a:xfrm>
            <a:off x="6247014" y="3281108"/>
            <a:ext cx="2096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Delete calendar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7765DE-5348-7DA4-0EED-24F3132DAD36}"/>
              </a:ext>
            </a:extLst>
          </p:cNvPr>
          <p:cNvSpPr txBox="1"/>
          <p:nvPr/>
        </p:nvSpPr>
        <p:spPr>
          <a:xfrm>
            <a:off x="6143799" y="2786121"/>
            <a:ext cx="1929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   Verification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6CD1230A-C1DC-5A5D-9725-7BC393DC0DD0}"/>
              </a:ext>
            </a:extLst>
          </p:cNvPr>
          <p:cNvSpPr/>
          <p:nvPr/>
        </p:nvSpPr>
        <p:spPr>
          <a:xfrm>
            <a:off x="6362008" y="3561699"/>
            <a:ext cx="1586346" cy="234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89D3F265-4022-BC02-D985-D526241BAAF0}"/>
              </a:ext>
            </a:extLst>
          </p:cNvPr>
          <p:cNvSpPr/>
          <p:nvPr/>
        </p:nvSpPr>
        <p:spPr>
          <a:xfrm>
            <a:off x="6263641" y="4076634"/>
            <a:ext cx="1648000" cy="2343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2DCE51-4D74-1B51-4621-E1D355F60EFA}"/>
              </a:ext>
            </a:extLst>
          </p:cNvPr>
          <p:cNvSpPr txBox="1"/>
          <p:nvPr/>
        </p:nvSpPr>
        <p:spPr>
          <a:xfrm>
            <a:off x="6465568" y="3738080"/>
            <a:ext cx="16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Verification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AF2F89-7A51-67BE-4A4B-9E4894A36B03}"/>
              </a:ext>
            </a:extLst>
          </p:cNvPr>
          <p:cNvSpPr txBox="1"/>
          <p:nvPr/>
        </p:nvSpPr>
        <p:spPr>
          <a:xfrm>
            <a:off x="3723754" y="4310978"/>
            <a:ext cx="181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Alternative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3263D0-824A-555C-C4FF-D52E0FDE12F4}"/>
              </a:ext>
            </a:extLst>
          </p:cNvPr>
          <p:cNvSpPr txBox="1"/>
          <p:nvPr/>
        </p:nvSpPr>
        <p:spPr>
          <a:xfrm>
            <a:off x="3541222" y="4804756"/>
            <a:ext cx="212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Edit not processed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110FA1-B15C-7127-CB22-709ABAFB55C4}"/>
              </a:ext>
            </a:extLst>
          </p:cNvPr>
          <p:cNvSpPr txBox="1"/>
          <p:nvPr/>
        </p:nvSpPr>
        <p:spPr>
          <a:xfrm>
            <a:off x="3304999" y="5283321"/>
            <a:ext cx="216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not processed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9EC89-0CF7-45A8-C335-4D7D950C9E79}"/>
              </a:ext>
            </a:extLst>
          </p:cNvPr>
          <p:cNvSpPr txBox="1"/>
          <p:nvPr/>
        </p:nvSpPr>
        <p:spPr>
          <a:xfrm>
            <a:off x="5924200" y="4767709"/>
            <a:ext cx="266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 processed notification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A4FED98-0745-91FE-D3A7-9A333BDF45DE}"/>
              </a:ext>
            </a:extLst>
          </p:cNvPr>
          <p:cNvCxnSpPr>
            <a:cxnSpLocks/>
          </p:cNvCxnSpPr>
          <p:nvPr/>
        </p:nvCxnSpPr>
        <p:spPr>
          <a:xfrm>
            <a:off x="3304999" y="5283321"/>
            <a:ext cx="6985467" cy="34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73D673-60D4-98B5-6AAB-096E8B5260EC}"/>
              </a:ext>
            </a:extLst>
          </p:cNvPr>
          <p:cNvCxnSpPr>
            <a:cxnSpLocks/>
          </p:cNvCxnSpPr>
          <p:nvPr/>
        </p:nvCxnSpPr>
        <p:spPr>
          <a:xfrm flipH="1" flipV="1">
            <a:off x="5989318" y="5106263"/>
            <a:ext cx="4301147" cy="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B98CE21-4325-30C1-BA1B-15D9433A3DF4}"/>
              </a:ext>
            </a:extLst>
          </p:cNvPr>
          <p:cNvSpPr txBox="1"/>
          <p:nvPr/>
        </p:nvSpPr>
        <p:spPr>
          <a:xfrm>
            <a:off x="5087041" y="689721"/>
            <a:ext cx="1480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Administrator</a:t>
            </a:r>
          </a:p>
        </p:txBody>
      </p:sp>
      <p:pic>
        <p:nvPicPr>
          <p:cNvPr id="41" name="Graphic 40" descr="User outline">
            <a:extLst>
              <a:ext uri="{FF2B5EF4-FFF2-40B4-BE49-F238E27FC236}">
                <a16:creationId xmlns:a16="http://schemas.microsoft.com/office/drawing/2014/main" id="{03CA4555-B133-ECA9-D718-6032798F8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1159" y="123844"/>
            <a:ext cx="624841" cy="62484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1B560E1A-9F9F-B646-E293-C773C489B186}"/>
              </a:ext>
            </a:extLst>
          </p:cNvPr>
          <p:cNvSpPr txBox="1"/>
          <p:nvPr/>
        </p:nvSpPr>
        <p:spPr>
          <a:xfrm>
            <a:off x="7807867" y="621741"/>
            <a:ext cx="131451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sz="1600" dirty="0"/>
              <a:t>Website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44DBA5A-BFD4-AB2E-16B4-A5F087185AAD}"/>
              </a:ext>
            </a:extLst>
          </p:cNvPr>
          <p:cNvSpPr/>
          <p:nvPr/>
        </p:nvSpPr>
        <p:spPr>
          <a:xfrm>
            <a:off x="11631168" y="1080654"/>
            <a:ext cx="155861" cy="9744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A390607-D983-D5C4-82A5-78033E99C386}"/>
              </a:ext>
            </a:extLst>
          </p:cNvPr>
          <p:cNvSpPr txBox="1"/>
          <p:nvPr/>
        </p:nvSpPr>
        <p:spPr>
          <a:xfrm>
            <a:off x="10064561" y="671691"/>
            <a:ext cx="596577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CMS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98F8DDF-36DB-6213-5CA2-439224E9A64D}"/>
              </a:ext>
            </a:extLst>
          </p:cNvPr>
          <p:cNvSpPr txBox="1"/>
          <p:nvPr/>
        </p:nvSpPr>
        <p:spPr>
          <a:xfrm>
            <a:off x="10899927" y="436264"/>
            <a:ext cx="1292073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UOFL team      and staff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35F27C-6AA5-9881-5C3A-A930A3BED53F}"/>
              </a:ext>
            </a:extLst>
          </p:cNvPr>
          <p:cNvSpPr txBox="1"/>
          <p:nvPr/>
        </p:nvSpPr>
        <p:spPr>
          <a:xfrm>
            <a:off x="8621684" y="1232286"/>
            <a:ext cx="1599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Create calendar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A32F077E-6E31-510C-CEC5-5E70E548D0DB}"/>
              </a:ext>
            </a:extLst>
          </p:cNvPr>
          <p:cNvSpPr/>
          <p:nvPr/>
        </p:nvSpPr>
        <p:spPr>
          <a:xfrm>
            <a:off x="8695944" y="1567879"/>
            <a:ext cx="1525247" cy="14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C374DA0-1B7F-07AC-F99B-98B133BC1951}"/>
              </a:ext>
            </a:extLst>
          </p:cNvPr>
          <p:cNvSpPr txBox="1"/>
          <p:nvPr/>
        </p:nvSpPr>
        <p:spPr>
          <a:xfrm>
            <a:off x="8695944" y="1803683"/>
            <a:ext cx="1475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Verification</a:t>
            </a:r>
          </a:p>
        </p:txBody>
      </p:sp>
      <p:sp>
        <p:nvSpPr>
          <p:cNvPr id="50" name="Minus Sign 49">
            <a:extLst>
              <a:ext uri="{FF2B5EF4-FFF2-40B4-BE49-F238E27FC236}">
                <a16:creationId xmlns:a16="http://schemas.microsoft.com/office/drawing/2014/main" id="{288B5270-91B9-1362-1E61-C5669F9E4C67}"/>
              </a:ext>
            </a:extLst>
          </p:cNvPr>
          <p:cNvSpPr/>
          <p:nvPr/>
        </p:nvSpPr>
        <p:spPr>
          <a:xfrm>
            <a:off x="8518536" y="1959444"/>
            <a:ext cx="1880061" cy="466173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7EF5C257-B005-C951-532C-225328C03D7B}"/>
              </a:ext>
            </a:extLst>
          </p:cNvPr>
          <p:cNvSpPr/>
          <p:nvPr/>
        </p:nvSpPr>
        <p:spPr>
          <a:xfrm>
            <a:off x="10499252" y="1763249"/>
            <a:ext cx="1078992" cy="155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1044884-570C-63A5-68A1-A6E5F9E69B11}"/>
              </a:ext>
            </a:extLst>
          </p:cNvPr>
          <p:cNvSpPr txBox="1"/>
          <p:nvPr/>
        </p:nvSpPr>
        <p:spPr>
          <a:xfrm>
            <a:off x="10525713" y="1462975"/>
            <a:ext cx="113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Notified</a:t>
            </a:r>
          </a:p>
        </p:txBody>
      </p:sp>
    </p:spTree>
    <p:extLst>
      <p:ext uri="{BB962C8B-B14F-4D97-AF65-F5344CB8AC3E}">
        <p14:creationId xmlns:p14="http://schemas.microsoft.com/office/powerpoint/2010/main" val="198449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583A39-872C-5A2E-4331-D4EBD4C7C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44" y="1252539"/>
            <a:ext cx="10516511" cy="43529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3F98AF-EF70-BD15-8F68-F143C1A47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44" y="73152"/>
            <a:ext cx="9934767" cy="68580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1696B2D-688F-9113-2433-D7A3802F9CB0}"/>
              </a:ext>
            </a:extLst>
          </p:cNvPr>
          <p:cNvSpPr/>
          <p:nvPr/>
        </p:nvSpPr>
        <p:spPr>
          <a:xfrm>
            <a:off x="837744" y="5742432"/>
            <a:ext cx="9961320" cy="11155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75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</TotalTime>
  <Words>122</Words>
  <Application>Microsoft Office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Limbu, Thomas (Jefferson Student)</dc:creator>
  <cp:lastModifiedBy>Limbu, Thomas (Jefferson Student)</cp:lastModifiedBy>
  <cp:revision>1</cp:revision>
  <dcterms:created xsi:type="dcterms:W3CDTF">2023-03-13T20:12:57Z</dcterms:created>
  <dcterms:modified xsi:type="dcterms:W3CDTF">2023-03-14T23:09:51Z</dcterms:modified>
</cp:coreProperties>
</file>