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ld Standard TT" pitchFamily="2" charset="77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728"/>
  </p:normalViewPr>
  <p:slideViewPr>
    <p:cSldViewPr snapToGrid="0">
      <p:cViewPr varScale="1">
        <p:scale>
          <a:sx n="136" d="100"/>
          <a:sy n="136" d="100"/>
        </p:scale>
        <p:origin x="2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d4f1af6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d4f1af6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d4f1af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d4f1af6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d3e5e5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d3e5e5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d3e5e58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d3e5e58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d1e7b08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d1e7b08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d19c3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d19c3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bd309b4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bd309b4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bd19c356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bd19c356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d309b4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d309b4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d309b4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d309b4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d4f1af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d4f1af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f1af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d4f1af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Recommendation System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11 Chillax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105060010 Han-Hung Lee，105061110 Po-Yu Chou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(Related Work)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Chen, D., Chen, H., &amp; Chang, L. (2018). Interactive 1-bit feedback segmentation using transductive inference. Machine Vision and Applications, 29, 617-631.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775" y="1949225"/>
            <a:ext cx="7105574" cy="28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(Segmentation)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首先我們使用500首歌的特徵向量建graph, 每個特徵點與鄰近的五個點做連結，有連接的點權重為                     ，形成權重矩陣W。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再來我們建立similarity matrix T =                          (inverse symmetric normalized laplacian, spectral graph theory), intrinsic graph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使用者的1 bit feedback紀錄在Y矩陣當中            ，                        如果使用者喜歡第p首歌，反之                            代表使用者不喜歡第p首歌。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Segmentation label matrix T被估為    =                              ，           我們跑好幾回合的1 bit feedback更新Y矩陣，並重新估算segmentation T。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最後我們可以利用T預估使用者會不會歡其他歌，如果         則使用者被預測喜歡第p首歌，反之則使用者不喜歡第p首歌。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利用這個預測我們推薦新歌給使用者。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875" y="1600700"/>
            <a:ext cx="12668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700" y="1900975"/>
            <a:ext cx="1643215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8575" y="2541663"/>
            <a:ext cx="656514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8700" y="2541663"/>
            <a:ext cx="1524141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70875" y="2846900"/>
            <a:ext cx="1628397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6750" y="3182350"/>
            <a:ext cx="1871887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15700" y="3182350"/>
            <a:ext cx="204470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10275" y="3182350"/>
            <a:ext cx="708488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31750" y="3781100"/>
            <a:ext cx="490082" cy="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&amp; Experimental Results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針對每種歌的類型我們跑了100次音樂推薦演算法，並在每次跑演算法輸入為5首歌的原歌單，並徵求15次1 bit </a:t>
            </a:r>
            <a:r>
              <a:rPr lang="en" dirty="0" err="1"/>
              <a:t>feedback來算segmentation</a:t>
            </a:r>
            <a:r>
              <a:rPr lang="en" dirty="0"/>
              <a:t> </a:t>
            </a:r>
            <a:r>
              <a:rPr lang="en" dirty="0" err="1"/>
              <a:t>matrix並推薦新歌單</a:t>
            </a:r>
            <a:r>
              <a:rPr lang="en" dirty="0"/>
              <a:t>。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推薦歌數是100次平均每次推薦了幾首歌，推薦準確率是每次推薦有幾成歌是實際在分類中。</a:t>
            </a:r>
            <a:endParaRPr dirty="0"/>
          </a:p>
        </p:txBody>
      </p:sp>
      <p:pic>
        <p:nvPicPr>
          <p:cNvPr id="149" name="Google Shape;14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775" y="2571750"/>
            <a:ext cx="3229731" cy="19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001" y="2596438"/>
            <a:ext cx="3149925" cy="194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8C7A4-701D-5A4B-9936-C61F8DC49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74" y="3007690"/>
            <a:ext cx="1990221" cy="1536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針對某些音樂分類，我們的音樂推薦準確率大概等於隨機選歌機率，這可能代表我們的classifier對於這幾類類型的音樂準確率比較低，但大多數音樂推薦準確率大於40%。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我們認為如果之後運用auto encoder或auto regressive models等unsupervised方式能夠更好的找出歌的隱藏向量，而且歌的推薦方式不只透過相同類型還有氛圍或功用(workout)等方式，因此unsupervised的method應該更能夠找出其他的隱藏特徵值。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因為segmentation graph的建構與計算在資料很多資料的情況下是計算不完的，我們認為可以從音樂資料庫的subset去做segmentation graph然後利用結果去train siamese network等few shot learning的架構來套用在並未在segmentation graph裡面的歌。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我們先藉由使用者輸入一個自己喜歡的歌單初始化我們的演算法，然後我們會讓使用者試聽一些其他的歌，然後使用者會給予一個1 bit feedback (0代表不喜歡，1代表喜歡)，然後根據原本輸入的歌單與1 bit feedback的結果我們會推薦給使用者一個新的歌單。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0" y="2725094"/>
            <a:ext cx="3430351" cy="12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969" y="2478944"/>
            <a:ext cx="2772149" cy="16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4717863" y="3146750"/>
            <a:ext cx="664500" cy="44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2500首歌 (30 秒長度) 利用spotify api下載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2000首是training set 500首是testing set及recommendation的資料庫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10種音樂類型: bigroom, blues, classical, country, disco, dubstep, hiphop, lofi, metal, techno (每個類型歌數相同)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800" y="2732100"/>
            <a:ext cx="2801600" cy="21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(Overview)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extraction: 原本的資料維度太大(curse of dimensionality)，因此我們需要先做特徵值抽取將資料降維。我們先訓練一個CNN去做music genre classification，然後從訓練完的model將中間某一層layer的特徵抽取當作歌的特徵向量。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Latent space segmentation: 新抽取出來的特徵向量會構成一個新的latent space(隱藏向量空間)，在新的latent space當中我們會去做segmentation把user喜歡跟不喜歡的歌當做兩個cluster去切割出來。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(Classifier)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preprocessing: 每首歌都是30秒，我們將所有音檔轉成mel spectrogram，然後當作image餵進classifier，mel spectrogram的維度是128x1292。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000" y="2084350"/>
            <a:ext cx="6598499" cy="27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(Classifier)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Tensor dimensions (CNN)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88" y="1766076"/>
            <a:ext cx="7879426" cy="2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(Classifier)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Detailed implementation: relu activation,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two dropout layers.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51" y="2144175"/>
            <a:ext cx="4735101" cy="276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223" y="553575"/>
            <a:ext cx="3313600" cy="435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(Classifier)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Resulting accuracy and loss plot over 20 epochs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Blue line is training accuracy, red line is testing accuracy which are about 93% and 77% in the 20-th epoch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975" y="2500900"/>
            <a:ext cx="3323475" cy="22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50" y="2536671"/>
            <a:ext cx="3323475" cy="221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(Feature Extraction)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將每首歌的mel spectrogram跑過train好的model將最後一層convolution layer的結果擷取出來當作feature vector. (Size: 128x1292 -&gt; 1280)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75" y="1968351"/>
            <a:ext cx="7879426" cy="2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6816075" y="3314725"/>
            <a:ext cx="691800" cy="704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452</Words>
  <Application>Microsoft Macintosh PowerPoint</Application>
  <PresentationFormat>On-screen Show 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Old Standard TT</vt:lpstr>
      <vt:lpstr>Arial</vt:lpstr>
      <vt:lpstr>Paperback</vt:lpstr>
      <vt:lpstr>Music Recommendation System</vt:lpstr>
      <vt:lpstr>Problem Description</vt:lpstr>
      <vt:lpstr>Dataset</vt:lpstr>
      <vt:lpstr>Method (Overview)</vt:lpstr>
      <vt:lpstr>Implementation (Classifier)</vt:lpstr>
      <vt:lpstr>Implementation (Classifier)</vt:lpstr>
      <vt:lpstr>Implementation (Classifier)</vt:lpstr>
      <vt:lpstr>Implementation (Classifier)</vt:lpstr>
      <vt:lpstr>Implementation (Feature Extraction)</vt:lpstr>
      <vt:lpstr>Method (Related Work)</vt:lpstr>
      <vt:lpstr>Implementation (Segmentation)</vt:lpstr>
      <vt:lpstr>Demo &amp; Experimental 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</dc:title>
  <cp:lastModifiedBy>Microsoft Office User</cp:lastModifiedBy>
  <cp:revision>3</cp:revision>
  <dcterms:modified xsi:type="dcterms:W3CDTF">2021-08-31T03:42:37Z</dcterms:modified>
</cp:coreProperties>
</file>