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</p:sldMasterIdLst>
  <p:notesMasterIdLst>
    <p:notesMasterId r:id="rId25"/>
  </p:notesMasterIdLst>
  <p:sldIdLst>
    <p:sldId id="256" r:id="rId5"/>
    <p:sldId id="257" r:id="rId6"/>
    <p:sldId id="259" r:id="rId7"/>
    <p:sldId id="272" r:id="rId8"/>
    <p:sldId id="271" r:id="rId9"/>
    <p:sldId id="276" r:id="rId10"/>
    <p:sldId id="273" r:id="rId11"/>
    <p:sldId id="258" r:id="rId12"/>
    <p:sldId id="270" r:id="rId13"/>
    <p:sldId id="269" r:id="rId14"/>
    <p:sldId id="268" r:id="rId15"/>
    <p:sldId id="274" r:id="rId16"/>
    <p:sldId id="277" r:id="rId17"/>
    <p:sldId id="278" r:id="rId18"/>
    <p:sldId id="267" r:id="rId19"/>
    <p:sldId id="282" r:id="rId20"/>
    <p:sldId id="279" r:id="rId21"/>
    <p:sldId id="281" r:id="rId22"/>
    <p:sldId id="280" r:id="rId23"/>
    <p:sldId id="28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9ED5"/>
    <a:srgbClr val="BF8E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FB678A-1EAF-663F-5DCA-40658BA7E4E1}" v="1" dt="2024-06-15T13:57:54.987"/>
    <p1510:client id="{2ECE8981-948C-FABC-1ED8-F405F06966CC}" v="611" dt="2024-06-15T10:38:26.374"/>
    <p1510:client id="{33AF65A0-B76E-62AB-FF7F-F6C6ED369D43}" v="8" dt="2024-06-15T07:51:20.389"/>
    <p1510:client id="{A919BA4A-4356-4BC6-A354-87FA5D7DDE07}" v="1027" dt="2024-06-15T12:23:20.133"/>
    <p1510:client id="{BFF73E02-0F7E-4776-BA33-4C3229253D06}" v="83" dt="2024-06-15T08:55:16.294"/>
    <p1510:client id="{C13414FE-37D4-84A8-9200-4CA44EAFA3DF}" v="42" dt="2024-06-15T07:57:02.006"/>
    <p1510:client id="{CD8348AB-ED27-4AD6-90B6-F107699C12FB}" v="2165" dt="2024-06-15T11:18:17.190"/>
    <p1510:client id="{CD92231D-88A5-E559-6326-BAEE33C4F63F}" v="625" dt="2024-06-15T10:44:35.944"/>
    <p1510:client id="{CF29B841-8B72-4273-8917-83109A99441E}" v="10" dt="2024-06-15T13:24:26.5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4CBA74-D95E-4EC7-AE2E-E3A23629C091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B0E8C75-5C8A-4B44-A7D2-BCE4333B6884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API che fornisce il pronostico di una partita di NBA</a:t>
          </a:r>
          <a:endParaRPr lang="en-US"/>
        </a:p>
      </dgm:t>
    </dgm:pt>
    <dgm:pt modelId="{56813E80-1366-49D4-B000-B3CBF9EC8E95}" type="parTrans" cxnId="{1F117BAB-8F78-4357-96CC-58BC359EE403}">
      <dgm:prSet/>
      <dgm:spPr/>
      <dgm:t>
        <a:bodyPr/>
        <a:lstStyle/>
        <a:p>
          <a:endParaRPr lang="en-US"/>
        </a:p>
      </dgm:t>
    </dgm:pt>
    <dgm:pt modelId="{50D0BE5B-A7F0-4F17-B06C-17CBC624A673}" type="sibTrans" cxnId="{1F117BAB-8F78-4357-96CC-58BC359EE403}">
      <dgm:prSet/>
      <dgm:spPr/>
      <dgm:t>
        <a:bodyPr/>
        <a:lstStyle/>
        <a:p>
          <a:endParaRPr lang="en-US"/>
        </a:p>
      </dgm:t>
    </dgm:pt>
    <dgm:pt modelId="{1A671EE8-30C2-4B93-BBFD-EE5F47107019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Scalabilità e Affidabilità del servizio</a:t>
          </a:r>
          <a:endParaRPr lang="en-US"/>
        </a:p>
      </dgm:t>
    </dgm:pt>
    <dgm:pt modelId="{FE11F92B-C147-45F0-8BDE-57C1BCE8B8B9}" type="parTrans" cxnId="{7EDBC9D1-04E6-457D-A1A7-525E4B52F96C}">
      <dgm:prSet/>
      <dgm:spPr/>
      <dgm:t>
        <a:bodyPr/>
        <a:lstStyle/>
        <a:p>
          <a:endParaRPr lang="en-US"/>
        </a:p>
      </dgm:t>
    </dgm:pt>
    <dgm:pt modelId="{3BCC15FC-06E1-4B38-8450-E88CE7F6D58C}" type="sibTrans" cxnId="{7EDBC9D1-04E6-457D-A1A7-525E4B52F96C}">
      <dgm:prSet/>
      <dgm:spPr/>
      <dgm:t>
        <a:bodyPr/>
        <a:lstStyle/>
        <a:p>
          <a:endParaRPr lang="en-US"/>
        </a:p>
      </dgm:t>
    </dgm:pt>
    <dgm:pt modelId="{8D400A70-1A53-42A4-AE3E-05AA9293FB91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Sicurezza del servizio</a:t>
          </a:r>
          <a:endParaRPr lang="en-US"/>
        </a:p>
      </dgm:t>
    </dgm:pt>
    <dgm:pt modelId="{540189F8-229C-421D-A7D1-9D62C7560741}" type="parTrans" cxnId="{E64007F7-39BF-4527-8FE7-014917B075E5}">
      <dgm:prSet/>
      <dgm:spPr/>
      <dgm:t>
        <a:bodyPr/>
        <a:lstStyle/>
        <a:p>
          <a:endParaRPr lang="en-US"/>
        </a:p>
      </dgm:t>
    </dgm:pt>
    <dgm:pt modelId="{98A6BC9B-BFE9-4C5F-B75D-80A8B3585D35}" type="sibTrans" cxnId="{E64007F7-39BF-4527-8FE7-014917B075E5}">
      <dgm:prSet/>
      <dgm:spPr/>
      <dgm:t>
        <a:bodyPr/>
        <a:lstStyle/>
        <a:p>
          <a:endParaRPr lang="en-US"/>
        </a:p>
      </dgm:t>
    </dgm:pt>
    <dgm:pt modelId="{E2B25578-91E1-435A-BC1D-DBAE06D7F0D7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Servizio di Frontend per applicazione Web</a:t>
          </a:r>
          <a:endParaRPr lang="en-US"/>
        </a:p>
      </dgm:t>
    </dgm:pt>
    <dgm:pt modelId="{1FF86841-AEE9-4782-B142-EE5EDECC7D48}" type="parTrans" cxnId="{09820858-0E9E-4827-87D2-04DA4DA18FCF}">
      <dgm:prSet/>
      <dgm:spPr/>
      <dgm:t>
        <a:bodyPr/>
        <a:lstStyle/>
        <a:p>
          <a:endParaRPr lang="en-US"/>
        </a:p>
      </dgm:t>
    </dgm:pt>
    <dgm:pt modelId="{49E80ADC-728C-42A1-93D2-F27C76D5D207}" type="sibTrans" cxnId="{09820858-0E9E-4827-87D2-04DA4DA18FCF}">
      <dgm:prSet/>
      <dgm:spPr/>
      <dgm:t>
        <a:bodyPr/>
        <a:lstStyle/>
        <a:p>
          <a:endParaRPr lang="en-US"/>
        </a:p>
      </dgm:t>
    </dgm:pt>
    <dgm:pt modelId="{95A0C309-0F97-471B-984D-49DEDD777CFF}" type="pres">
      <dgm:prSet presAssocID="{874CBA74-D95E-4EC7-AE2E-E3A23629C091}" presName="root" presStyleCnt="0">
        <dgm:presLayoutVars>
          <dgm:dir/>
          <dgm:resizeHandles val="exact"/>
        </dgm:presLayoutVars>
      </dgm:prSet>
      <dgm:spPr/>
    </dgm:pt>
    <dgm:pt modelId="{ECBB16C4-21DB-4AA4-B690-3653B2902D68}" type="pres">
      <dgm:prSet presAssocID="{6B0E8C75-5C8A-4B44-A7D2-BCE4333B6884}" presName="compNode" presStyleCnt="0"/>
      <dgm:spPr/>
    </dgm:pt>
    <dgm:pt modelId="{C6248C3A-93E0-4504-9C35-5E3CF221660E}" type="pres">
      <dgm:prSet presAssocID="{6B0E8C75-5C8A-4B44-A7D2-BCE4333B688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976D256-B56B-47C1-BB92-A62A0D9F90CC}" type="pres">
      <dgm:prSet presAssocID="{6B0E8C75-5C8A-4B44-A7D2-BCE4333B6884}" presName="spaceRect" presStyleCnt="0"/>
      <dgm:spPr/>
    </dgm:pt>
    <dgm:pt modelId="{78F9E6E2-000F-4242-8AD0-5943F29381C9}" type="pres">
      <dgm:prSet presAssocID="{6B0E8C75-5C8A-4B44-A7D2-BCE4333B6884}" presName="textRect" presStyleLbl="revTx" presStyleIdx="0" presStyleCnt="4">
        <dgm:presLayoutVars>
          <dgm:chMax val="1"/>
          <dgm:chPref val="1"/>
        </dgm:presLayoutVars>
      </dgm:prSet>
      <dgm:spPr/>
    </dgm:pt>
    <dgm:pt modelId="{9F18DC5C-4BE4-4A4F-8D86-45C8CDB45B0B}" type="pres">
      <dgm:prSet presAssocID="{50D0BE5B-A7F0-4F17-B06C-17CBC624A673}" presName="sibTrans" presStyleCnt="0"/>
      <dgm:spPr/>
    </dgm:pt>
    <dgm:pt modelId="{75BEBD7F-9998-42D3-AB18-0D395568A9A2}" type="pres">
      <dgm:prSet presAssocID="{1A671EE8-30C2-4B93-BBFD-EE5F47107019}" presName="compNode" presStyleCnt="0"/>
      <dgm:spPr/>
    </dgm:pt>
    <dgm:pt modelId="{A0139A11-CBB0-402A-802B-44BF8A5F00B6}" type="pres">
      <dgm:prSet presAssocID="{1A671EE8-30C2-4B93-BBFD-EE5F4710701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ACD04264-E255-49E7-AD25-96EE29B9CA96}" type="pres">
      <dgm:prSet presAssocID="{1A671EE8-30C2-4B93-BBFD-EE5F47107019}" presName="spaceRect" presStyleCnt="0"/>
      <dgm:spPr/>
    </dgm:pt>
    <dgm:pt modelId="{58EABEDB-6F77-4676-BDD0-F3B8C198071E}" type="pres">
      <dgm:prSet presAssocID="{1A671EE8-30C2-4B93-BBFD-EE5F47107019}" presName="textRect" presStyleLbl="revTx" presStyleIdx="1" presStyleCnt="4">
        <dgm:presLayoutVars>
          <dgm:chMax val="1"/>
          <dgm:chPref val="1"/>
        </dgm:presLayoutVars>
      </dgm:prSet>
      <dgm:spPr/>
    </dgm:pt>
    <dgm:pt modelId="{C511AFB4-E8F2-4126-8EDE-E0618A9FC60C}" type="pres">
      <dgm:prSet presAssocID="{3BCC15FC-06E1-4B38-8450-E88CE7F6D58C}" presName="sibTrans" presStyleCnt="0"/>
      <dgm:spPr/>
    </dgm:pt>
    <dgm:pt modelId="{8B13C4B4-0D37-4F71-924E-5808FD976742}" type="pres">
      <dgm:prSet presAssocID="{8D400A70-1A53-42A4-AE3E-05AA9293FB91}" presName="compNode" presStyleCnt="0"/>
      <dgm:spPr/>
    </dgm:pt>
    <dgm:pt modelId="{79000961-DB67-48EB-978D-007E7F461345}" type="pres">
      <dgm:prSet presAssocID="{8D400A70-1A53-42A4-AE3E-05AA9293FB9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458A2A50-6B02-4A9E-9269-A4EAB602E1D1}" type="pres">
      <dgm:prSet presAssocID="{8D400A70-1A53-42A4-AE3E-05AA9293FB91}" presName="spaceRect" presStyleCnt="0"/>
      <dgm:spPr/>
    </dgm:pt>
    <dgm:pt modelId="{2609B546-D2B8-4419-A1BB-88024CCE6765}" type="pres">
      <dgm:prSet presAssocID="{8D400A70-1A53-42A4-AE3E-05AA9293FB91}" presName="textRect" presStyleLbl="revTx" presStyleIdx="2" presStyleCnt="4">
        <dgm:presLayoutVars>
          <dgm:chMax val="1"/>
          <dgm:chPref val="1"/>
        </dgm:presLayoutVars>
      </dgm:prSet>
      <dgm:spPr/>
    </dgm:pt>
    <dgm:pt modelId="{D7A21508-4410-4923-B4CA-D995052727CA}" type="pres">
      <dgm:prSet presAssocID="{98A6BC9B-BFE9-4C5F-B75D-80A8B3585D35}" presName="sibTrans" presStyleCnt="0"/>
      <dgm:spPr/>
    </dgm:pt>
    <dgm:pt modelId="{980C5E72-D654-42DA-A77C-52002EFF0574}" type="pres">
      <dgm:prSet presAssocID="{E2B25578-91E1-435A-BC1D-DBAE06D7F0D7}" presName="compNode" presStyleCnt="0"/>
      <dgm:spPr/>
    </dgm:pt>
    <dgm:pt modelId="{C01321C3-3D92-4237-80BB-9338C3BC5125}" type="pres">
      <dgm:prSet presAssocID="{E2B25578-91E1-435A-BC1D-DBAE06D7F0D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4701DCDA-C96B-4126-B20C-18F950E8902D}" type="pres">
      <dgm:prSet presAssocID="{E2B25578-91E1-435A-BC1D-DBAE06D7F0D7}" presName="spaceRect" presStyleCnt="0"/>
      <dgm:spPr/>
    </dgm:pt>
    <dgm:pt modelId="{72AAE7C1-04C9-47B0-93CE-D7294D8556CB}" type="pres">
      <dgm:prSet presAssocID="{E2B25578-91E1-435A-BC1D-DBAE06D7F0D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A18E907-1A6D-4F23-AD3A-0DB5ACC4C7B8}" type="presOf" srcId="{1A671EE8-30C2-4B93-BBFD-EE5F47107019}" destId="{58EABEDB-6F77-4676-BDD0-F3B8C198071E}" srcOrd="0" destOrd="0" presId="urn:microsoft.com/office/officeart/2018/2/layout/IconLabelList"/>
    <dgm:cxn modelId="{7671CE41-D017-4451-9FEB-4F79240AB5FA}" type="presOf" srcId="{8D400A70-1A53-42A4-AE3E-05AA9293FB91}" destId="{2609B546-D2B8-4419-A1BB-88024CCE6765}" srcOrd="0" destOrd="0" presId="urn:microsoft.com/office/officeart/2018/2/layout/IconLabelList"/>
    <dgm:cxn modelId="{D942124A-0EAD-4403-B2F0-BAED51930C47}" type="presOf" srcId="{6B0E8C75-5C8A-4B44-A7D2-BCE4333B6884}" destId="{78F9E6E2-000F-4242-8AD0-5943F29381C9}" srcOrd="0" destOrd="0" presId="urn:microsoft.com/office/officeart/2018/2/layout/IconLabelList"/>
    <dgm:cxn modelId="{09820858-0E9E-4827-87D2-04DA4DA18FCF}" srcId="{874CBA74-D95E-4EC7-AE2E-E3A23629C091}" destId="{E2B25578-91E1-435A-BC1D-DBAE06D7F0D7}" srcOrd="3" destOrd="0" parTransId="{1FF86841-AEE9-4782-B142-EE5EDECC7D48}" sibTransId="{49E80ADC-728C-42A1-93D2-F27C76D5D207}"/>
    <dgm:cxn modelId="{2B9BAE7D-4B7C-4D2D-A407-C505BB284F7A}" type="presOf" srcId="{E2B25578-91E1-435A-BC1D-DBAE06D7F0D7}" destId="{72AAE7C1-04C9-47B0-93CE-D7294D8556CB}" srcOrd="0" destOrd="0" presId="urn:microsoft.com/office/officeart/2018/2/layout/IconLabelList"/>
    <dgm:cxn modelId="{1F117BAB-8F78-4357-96CC-58BC359EE403}" srcId="{874CBA74-D95E-4EC7-AE2E-E3A23629C091}" destId="{6B0E8C75-5C8A-4B44-A7D2-BCE4333B6884}" srcOrd="0" destOrd="0" parTransId="{56813E80-1366-49D4-B000-B3CBF9EC8E95}" sibTransId="{50D0BE5B-A7F0-4F17-B06C-17CBC624A673}"/>
    <dgm:cxn modelId="{4F7106CE-416A-4859-8DF7-3AB3BAE3D81E}" type="presOf" srcId="{874CBA74-D95E-4EC7-AE2E-E3A23629C091}" destId="{95A0C309-0F97-471B-984D-49DEDD777CFF}" srcOrd="0" destOrd="0" presId="urn:microsoft.com/office/officeart/2018/2/layout/IconLabelList"/>
    <dgm:cxn modelId="{7EDBC9D1-04E6-457D-A1A7-525E4B52F96C}" srcId="{874CBA74-D95E-4EC7-AE2E-E3A23629C091}" destId="{1A671EE8-30C2-4B93-BBFD-EE5F47107019}" srcOrd="1" destOrd="0" parTransId="{FE11F92B-C147-45F0-8BDE-57C1BCE8B8B9}" sibTransId="{3BCC15FC-06E1-4B38-8450-E88CE7F6D58C}"/>
    <dgm:cxn modelId="{E64007F7-39BF-4527-8FE7-014917B075E5}" srcId="{874CBA74-D95E-4EC7-AE2E-E3A23629C091}" destId="{8D400A70-1A53-42A4-AE3E-05AA9293FB91}" srcOrd="2" destOrd="0" parTransId="{540189F8-229C-421D-A7D1-9D62C7560741}" sibTransId="{98A6BC9B-BFE9-4C5F-B75D-80A8B3585D35}"/>
    <dgm:cxn modelId="{A5E7AC25-E9B1-4670-BEBA-5DB93890C8B3}" type="presParOf" srcId="{95A0C309-0F97-471B-984D-49DEDD777CFF}" destId="{ECBB16C4-21DB-4AA4-B690-3653B2902D68}" srcOrd="0" destOrd="0" presId="urn:microsoft.com/office/officeart/2018/2/layout/IconLabelList"/>
    <dgm:cxn modelId="{21DCE7B9-A241-4D76-9F7C-4AB705E7BFB5}" type="presParOf" srcId="{ECBB16C4-21DB-4AA4-B690-3653B2902D68}" destId="{C6248C3A-93E0-4504-9C35-5E3CF221660E}" srcOrd="0" destOrd="0" presId="urn:microsoft.com/office/officeart/2018/2/layout/IconLabelList"/>
    <dgm:cxn modelId="{9270972E-AEFE-4841-9242-85D25CC5D70F}" type="presParOf" srcId="{ECBB16C4-21DB-4AA4-B690-3653B2902D68}" destId="{5976D256-B56B-47C1-BB92-A62A0D9F90CC}" srcOrd="1" destOrd="0" presId="urn:microsoft.com/office/officeart/2018/2/layout/IconLabelList"/>
    <dgm:cxn modelId="{DB065169-1482-494B-988B-605455FC9958}" type="presParOf" srcId="{ECBB16C4-21DB-4AA4-B690-3653B2902D68}" destId="{78F9E6E2-000F-4242-8AD0-5943F29381C9}" srcOrd="2" destOrd="0" presId="urn:microsoft.com/office/officeart/2018/2/layout/IconLabelList"/>
    <dgm:cxn modelId="{9FE51C3B-20A3-4C64-82BD-F7DF0CE37297}" type="presParOf" srcId="{95A0C309-0F97-471B-984D-49DEDD777CFF}" destId="{9F18DC5C-4BE4-4A4F-8D86-45C8CDB45B0B}" srcOrd="1" destOrd="0" presId="urn:microsoft.com/office/officeart/2018/2/layout/IconLabelList"/>
    <dgm:cxn modelId="{ED4B5EA8-FA29-46AB-9B5D-6FDA75B5CCF9}" type="presParOf" srcId="{95A0C309-0F97-471B-984D-49DEDD777CFF}" destId="{75BEBD7F-9998-42D3-AB18-0D395568A9A2}" srcOrd="2" destOrd="0" presId="urn:microsoft.com/office/officeart/2018/2/layout/IconLabelList"/>
    <dgm:cxn modelId="{ED2FBE65-B7B5-4D07-BB95-5099B0848B9D}" type="presParOf" srcId="{75BEBD7F-9998-42D3-AB18-0D395568A9A2}" destId="{A0139A11-CBB0-402A-802B-44BF8A5F00B6}" srcOrd="0" destOrd="0" presId="urn:microsoft.com/office/officeart/2018/2/layout/IconLabelList"/>
    <dgm:cxn modelId="{43C0063C-4522-4502-9A25-E3CDF193F361}" type="presParOf" srcId="{75BEBD7F-9998-42D3-AB18-0D395568A9A2}" destId="{ACD04264-E255-49E7-AD25-96EE29B9CA96}" srcOrd="1" destOrd="0" presId="urn:microsoft.com/office/officeart/2018/2/layout/IconLabelList"/>
    <dgm:cxn modelId="{78D151D1-A58C-49AF-A287-1D4A630D401F}" type="presParOf" srcId="{75BEBD7F-9998-42D3-AB18-0D395568A9A2}" destId="{58EABEDB-6F77-4676-BDD0-F3B8C198071E}" srcOrd="2" destOrd="0" presId="urn:microsoft.com/office/officeart/2018/2/layout/IconLabelList"/>
    <dgm:cxn modelId="{E4C8AF7E-AC03-42C6-8D4F-6E71516558DC}" type="presParOf" srcId="{95A0C309-0F97-471B-984D-49DEDD777CFF}" destId="{C511AFB4-E8F2-4126-8EDE-E0618A9FC60C}" srcOrd="3" destOrd="0" presId="urn:microsoft.com/office/officeart/2018/2/layout/IconLabelList"/>
    <dgm:cxn modelId="{0B33F213-99DA-492F-BA93-15C6657D1EF7}" type="presParOf" srcId="{95A0C309-0F97-471B-984D-49DEDD777CFF}" destId="{8B13C4B4-0D37-4F71-924E-5808FD976742}" srcOrd="4" destOrd="0" presId="urn:microsoft.com/office/officeart/2018/2/layout/IconLabelList"/>
    <dgm:cxn modelId="{8ABBC72A-FB8E-44D8-BFD1-FFD62E00C2E2}" type="presParOf" srcId="{8B13C4B4-0D37-4F71-924E-5808FD976742}" destId="{79000961-DB67-48EB-978D-007E7F461345}" srcOrd="0" destOrd="0" presId="urn:microsoft.com/office/officeart/2018/2/layout/IconLabelList"/>
    <dgm:cxn modelId="{0EBF7CDF-5E6C-455C-A3D7-8277333758EC}" type="presParOf" srcId="{8B13C4B4-0D37-4F71-924E-5808FD976742}" destId="{458A2A50-6B02-4A9E-9269-A4EAB602E1D1}" srcOrd="1" destOrd="0" presId="urn:microsoft.com/office/officeart/2018/2/layout/IconLabelList"/>
    <dgm:cxn modelId="{F1D5C6BC-042F-43DA-B2C2-A2CB11020421}" type="presParOf" srcId="{8B13C4B4-0D37-4F71-924E-5808FD976742}" destId="{2609B546-D2B8-4419-A1BB-88024CCE6765}" srcOrd="2" destOrd="0" presId="urn:microsoft.com/office/officeart/2018/2/layout/IconLabelList"/>
    <dgm:cxn modelId="{0E964966-3B93-486E-A301-C28F1F32F98A}" type="presParOf" srcId="{95A0C309-0F97-471B-984D-49DEDD777CFF}" destId="{D7A21508-4410-4923-B4CA-D995052727CA}" srcOrd="5" destOrd="0" presId="urn:microsoft.com/office/officeart/2018/2/layout/IconLabelList"/>
    <dgm:cxn modelId="{F03D7209-4C73-41B0-99DB-C40ED845BB87}" type="presParOf" srcId="{95A0C309-0F97-471B-984D-49DEDD777CFF}" destId="{980C5E72-D654-42DA-A77C-52002EFF0574}" srcOrd="6" destOrd="0" presId="urn:microsoft.com/office/officeart/2018/2/layout/IconLabelList"/>
    <dgm:cxn modelId="{37501B1B-DABF-4A15-B3DD-0FA643D8AD07}" type="presParOf" srcId="{980C5E72-D654-42DA-A77C-52002EFF0574}" destId="{C01321C3-3D92-4237-80BB-9338C3BC5125}" srcOrd="0" destOrd="0" presId="urn:microsoft.com/office/officeart/2018/2/layout/IconLabelList"/>
    <dgm:cxn modelId="{3404B61F-2620-4F3F-A57C-7665C8B25300}" type="presParOf" srcId="{980C5E72-D654-42DA-A77C-52002EFF0574}" destId="{4701DCDA-C96B-4126-B20C-18F950E8902D}" srcOrd="1" destOrd="0" presId="urn:microsoft.com/office/officeart/2018/2/layout/IconLabelList"/>
    <dgm:cxn modelId="{F95E1577-BB1A-4012-8BAC-213AA752967C}" type="presParOf" srcId="{980C5E72-D654-42DA-A77C-52002EFF0574}" destId="{72AAE7C1-04C9-47B0-93CE-D7294D8556C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78C945-1ADD-4E4E-918D-2663E930F26C}" type="doc">
      <dgm:prSet loTypeId="urn:microsoft.com/office/officeart/2018/2/layout/IconLabelList" loCatId="icon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4CD4470-3EA5-4CC9-98D7-15B46D1A7508}">
      <dgm:prSet/>
      <dgm:spPr/>
      <dgm:t>
        <a:bodyPr/>
        <a:lstStyle/>
        <a:p>
          <a:pPr>
            <a:lnSpc>
              <a:spcPct val="100000"/>
            </a:lnSpc>
          </a:pPr>
          <a:r>
            <a:rPr lang="it-IT">
              <a:latin typeface="Aptos Display" panose="02110004020202020204"/>
            </a:rPr>
            <a:t>App Flask</a:t>
          </a:r>
          <a:endParaRPr lang="en-US"/>
        </a:p>
      </dgm:t>
    </dgm:pt>
    <dgm:pt modelId="{633588B0-398D-4AEE-BB2C-D25B509AD773}" type="parTrans" cxnId="{C040AF82-7CCA-4485-924C-F1747CAE6413}">
      <dgm:prSet/>
      <dgm:spPr/>
      <dgm:t>
        <a:bodyPr/>
        <a:lstStyle/>
        <a:p>
          <a:endParaRPr lang="en-US"/>
        </a:p>
      </dgm:t>
    </dgm:pt>
    <dgm:pt modelId="{9417D516-25E5-41CF-83BA-FAFFA3943C95}" type="sibTrans" cxnId="{C040AF82-7CCA-4485-924C-F1747CAE6413}">
      <dgm:prSet/>
      <dgm:spPr/>
      <dgm:t>
        <a:bodyPr/>
        <a:lstStyle/>
        <a:p>
          <a:endParaRPr lang="en-US"/>
        </a:p>
      </dgm:t>
    </dgm:pt>
    <dgm:pt modelId="{CE316E06-DCF7-4B4A-B66A-94ACBD1EECDB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Esposizione API su indirizzo IP pubblico</a:t>
          </a:r>
          <a:endParaRPr lang="en-US"/>
        </a:p>
      </dgm:t>
    </dgm:pt>
    <dgm:pt modelId="{46D90407-5B97-4D45-B54C-F588F6E5B8F1}" type="parTrans" cxnId="{565784C6-762A-44DF-B50C-41A8E23F9190}">
      <dgm:prSet/>
      <dgm:spPr/>
      <dgm:t>
        <a:bodyPr/>
        <a:lstStyle/>
        <a:p>
          <a:endParaRPr lang="en-US"/>
        </a:p>
      </dgm:t>
    </dgm:pt>
    <dgm:pt modelId="{2BF851F4-436C-4BF0-91EC-2A043E3AE692}" type="sibTrans" cxnId="{565784C6-762A-44DF-B50C-41A8E23F9190}">
      <dgm:prSet/>
      <dgm:spPr/>
      <dgm:t>
        <a:bodyPr/>
        <a:lstStyle/>
        <a:p>
          <a:endParaRPr lang="en-US"/>
        </a:p>
      </dgm:t>
    </dgm:pt>
    <dgm:pt modelId="{45E8C3DF-ACCD-4C19-B033-5AD12528CB53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Recupero dati dal Database</a:t>
          </a:r>
          <a:endParaRPr lang="en-US"/>
        </a:p>
      </dgm:t>
    </dgm:pt>
    <dgm:pt modelId="{A9990097-78FA-4820-B4EA-F0A3D34951EF}" type="parTrans" cxnId="{A1BFE0CB-E5D7-4868-A485-EF68ACA8FFBE}">
      <dgm:prSet/>
      <dgm:spPr/>
      <dgm:t>
        <a:bodyPr/>
        <a:lstStyle/>
        <a:p>
          <a:endParaRPr lang="en-US"/>
        </a:p>
      </dgm:t>
    </dgm:pt>
    <dgm:pt modelId="{42CF65DB-5CB6-43EF-9248-1A6704B2109F}" type="sibTrans" cxnId="{A1BFE0CB-E5D7-4868-A485-EF68ACA8FFBE}">
      <dgm:prSet/>
      <dgm:spPr/>
      <dgm:t>
        <a:bodyPr/>
        <a:lstStyle/>
        <a:p>
          <a:endParaRPr lang="en-US"/>
        </a:p>
      </dgm:t>
    </dgm:pt>
    <dgm:pt modelId="{C1C6E6A9-0A98-4A2A-BCFA-1DB04F8C2FCA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Gestione predizione risultato tramite Rete Neurale</a:t>
          </a:r>
          <a:endParaRPr lang="en-US"/>
        </a:p>
      </dgm:t>
    </dgm:pt>
    <dgm:pt modelId="{15B2ACAC-96E5-493D-994C-4C503FED1366}" type="parTrans" cxnId="{E5012219-5F6E-49DB-9E46-8A5C0E513384}">
      <dgm:prSet/>
      <dgm:spPr/>
      <dgm:t>
        <a:bodyPr/>
        <a:lstStyle/>
        <a:p>
          <a:endParaRPr lang="en-US"/>
        </a:p>
      </dgm:t>
    </dgm:pt>
    <dgm:pt modelId="{CEFDCEC7-16C1-46D9-B4E2-33114A880138}" type="sibTrans" cxnId="{E5012219-5F6E-49DB-9E46-8A5C0E513384}">
      <dgm:prSet/>
      <dgm:spPr/>
      <dgm:t>
        <a:bodyPr/>
        <a:lstStyle/>
        <a:p>
          <a:endParaRPr lang="en-US"/>
        </a:p>
      </dgm:t>
    </dgm:pt>
    <dgm:pt modelId="{4610BD19-13A0-4DB1-AB22-0915C9BE86BC}" type="pres">
      <dgm:prSet presAssocID="{D778C945-1ADD-4E4E-918D-2663E930F26C}" presName="root" presStyleCnt="0">
        <dgm:presLayoutVars>
          <dgm:dir/>
          <dgm:resizeHandles val="exact"/>
        </dgm:presLayoutVars>
      </dgm:prSet>
      <dgm:spPr/>
    </dgm:pt>
    <dgm:pt modelId="{6F7CA181-DE6E-4066-9275-B5C12C0C4BF4}" type="pres">
      <dgm:prSet presAssocID="{C4CD4470-3EA5-4CC9-98D7-15B46D1A7508}" presName="compNode" presStyleCnt="0"/>
      <dgm:spPr/>
    </dgm:pt>
    <dgm:pt modelId="{7C54C1B3-FC82-4C6C-B4F3-9E47E7D09791}" type="pres">
      <dgm:prSet presAssocID="{C4CD4470-3EA5-4CC9-98D7-15B46D1A750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8B3E6E90-0671-4F5E-ADA3-1D8A1F499DFF}" type="pres">
      <dgm:prSet presAssocID="{C4CD4470-3EA5-4CC9-98D7-15B46D1A7508}" presName="spaceRect" presStyleCnt="0"/>
      <dgm:spPr/>
    </dgm:pt>
    <dgm:pt modelId="{BD4C5E66-D9D1-441E-8C87-CD9648D6109F}" type="pres">
      <dgm:prSet presAssocID="{C4CD4470-3EA5-4CC9-98D7-15B46D1A7508}" presName="textRect" presStyleLbl="revTx" presStyleIdx="0" presStyleCnt="4">
        <dgm:presLayoutVars>
          <dgm:chMax val="1"/>
          <dgm:chPref val="1"/>
        </dgm:presLayoutVars>
      </dgm:prSet>
      <dgm:spPr/>
    </dgm:pt>
    <dgm:pt modelId="{2271EBAD-5DD2-4EF7-8467-7547CAB02FF2}" type="pres">
      <dgm:prSet presAssocID="{9417D516-25E5-41CF-83BA-FAFFA3943C95}" presName="sibTrans" presStyleCnt="0"/>
      <dgm:spPr/>
    </dgm:pt>
    <dgm:pt modelId="{AFB3A092-A89A-4FAD-B802-5CE1D8944F19}" type="pres">
      <dgm:prSet presAssocID="{CE316E06-DCF7-4B4A-B66A-94ACBD1EECDB}" presName="compNode" presStyleCnt="0"/>
      <dgm:spPr/>
    </dgm:pt>
    <dgm:pt modelId="{4BAFDCA6-BC5A-4BC0-A589-DC8BD717F623}" type="pres">
      <dgm:prSet presAssocID="{CE316E06-DCF7-4B4A-B66A-94ACBD1EECD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tenti"/>
        </a:ext>
      </dgm:extLst>
    </dgm:pt>
    <dgm:pt modelId="{FD7B9D3B-78F1-4A1D-9D17-FA57D876357C}" type="pres">
      <dgm:prSet presAssocID="{CE316E06-DCF7-4B4A-B66A-94ACBD1EECDB}" presName="spaceRect" presStyleCnt="0"/>
      <dgm:spPr/>
    </dgm:pt>
    <dgm:pt modelId="{178C4A4A-6DBB-432C-A1CD-A63724E89FF5}" type="pres">
      <dgm:prSet presAssocID="{CE316E06-DCF7-4B4A-B66A-94ACBD1EECDB}" presName="textRect" presStyleLbl="revTx" presStyleIdx="1" presStyleCnt="4">
        <dgm:presLayoutVars>
          <dgm:chMax val="1"/>
          <dgm:chPref val="1"/>
        </dgm:presLayoutVars>
      </dgm:prSet>
      <dgm:spPr/>
    </dgm:pt>
    <dgm:pt modelId="{0D555E1A-9624-4CB0-A252-4EA6AEB1ED13}" type="pres">
      <dgm:prSet presAssocID="{2BF851F4-436C-4BF0-91EC-2A043E3AE692}" presName="sibTrans" presStyleCnt="0"/>
      <dgm:spPr/>
    </dgm:pt>
    <dgm:pt modelId="{909E1818-C35D-4F46-AA2D-7A30FCD2119E}" type="pres">
      <dgm:prSet presAssocID="{45E8C3DF-ACCD-4C19-B033-5AD12528CB53}" presName="compNode" presStyleCnt="0"/>
      <dgm:spPr/>
    </dgm:pt>
    <dgm:pt modelId="{14CC37F6-BF01-49FD-9E50-06FB0BEFAA5F}" type="pres">
      <dgm:prSet presAssocID="{45E8C3DF-ACCD-4C19-B033-5AD12528CB5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8916346-95A5-4181-A263-5DE52B38D143}" type="pres">
      <dgm:prSet presAssocID="{45E8C3DF-ACCD-4C19-B033-5AD12528CB53}" presName="spaceRect" presStyleCnt="0"/>
      <dgm:spPr/>
    </dgm:pt>
    <dgm:pt modelId="{6A444B88-BD38-468C-9C49-035D307CAA70}" type="pres">
      <dgm:prSet presAssocID="{45E8C3DF-ACCD-4C19-B033-5AD12528CB53}" presName="textRect" presStyleLbl="revTx" presStyleIdx="2" presStyleCnt="4">
        <dgm:presLayoutVars>
          <dgm:chMax val="1"/>
          <dgm:chPref val="1"/>
        </dgm:presLayoutVars>
      </dgm:prSet>
      <dgm:spPr/>
    </dgm:pt>
    <dgm:pt modelId="{2467F8EE-75FD-43A9-ACD7-7A6BC60D9FCC}" type="pres">
      <dgm:prSet presAssocID="{42CF65DB-5CB6-43EF-9248-1A6704B2109F}" presName="sibTrans" presStyleCnt="0"/>
      <dgm:spPr/>
    </dgm:pt>
    <dgm:pt modelId="{14192A8C-691A-4786-9BD9-E17D6B753B9A}" type="pres">
      <dgm:prSet presAssocID="{C1C6E6A9-0A98-4A2A-BCFA-1DB04F8C2FCA}" presName="compNode" presStyleCnt="0"/>
      <dgm:spPr/>
    </dgm:pt>
    <dgm:pt modelId="{BDAAD912-EB15-418D-82C6-0EED794CF3A3}" type="pres">
      <dgm:prSet presAssocID="{C1C6E6A9-0A98-4A2A-BCFA-1DB04F8C2FC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E9AB5214-ED52-4FAA-99BB-5EA3A7A08616}" type="pres">
      <dgm:prSet presAssocID="{C1C6E6A9-0A98-4A2A-BCFA-1DB04F8C2FCA}" presName="spaceRect" presStyleCnt="0"/>
      <dgm:spPr/>
    </dgm:pt>
    <dgm:pt modelId="{0173BFAB-D18C-41B0-9637-966929C0E1E7}" type="pres">
      <dgm:prSet presAssocID="{C1C6E6A9-0A98-4A2A-BCFA-1DB04F8C2FC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5012219-5F6E-49DB-9E46-8A5C0E513384}" srcId="{D778C945-1ADD-4E4E-918D-2663E930F26C}" destId="{C1C6E6A9-0A98-4A2A-BCFA-1DB04F8C2FCA}" srcOrd="3" destOrd="0" parTransId="{15B2ACAC-96E5-493D-994C-4C503FED1366}" sibTransId="{CEFDCEC7-16C1-46D9-B4E2-33114A880138}"/>
    <dgm:cxn modelId="{A6CDEE68-FB7C-4F6B-98F5-789208D61D02}" type="presOf" srcId="{C1C6E6A9-0A98-4A2A-BCFA-1DB04F8C2FCA}" destId="{0173BFAB-D18C-41B0-9637-966929C0E1E7}" srcOrd="0" destOrd="0" presId="urn:microsoft.com/office/officeart/2018/2/layout/IconLabelList"/>
    <dgm:cxn modelId="{9314316A-4942-4AF7-94D1-5A660FCF9F99}" type="presOf" srcId="{CE316E06-DCF7-4B4A-B66A-94ACBD1EECDB}" destId="{178C4A4A-6DBB-432C-A1CD-A63724E89FF5}" srcOrd="0" destOrd="0" presId="urn:microsoft.com/office/officeart/2018/2/layout/IconLabelList"/>
    <dgm:cxn modelId="{359F884A-44B5-42E6-94A6-235F85265D60}" type="presOf" srcId="{D778C945-1ADD-4E4E-918D-2663E930F26C}" destId="{4610BD19-13A0-4DB1-AB22-0915C9BE86BC}" srcOrd="0" destOrd="0" presId="urn:microsoft.com/office/officeart/2018/2/layout/IconLabelList"/>
    <dgm:cxn modelId="{69D4196B-59F7-4A54-9C16-28D575A11F9B}" type="presOf" srcId="{C4CD4470-3EA5-4CC9-98D7-15B46D1A7508}" destId="{BD4C5E66-D9D1-441E-8C87-CD9648D6109F}" srcOrd="0" destOrd="0" presId="urn:microsoft.com/office/officeart/2018/2/layout/IconLabelList"/>
    <dgm:cxn modelId="{C040AF82-7CCA-4485-924C-F1747CAE6413}" srcId="{D778C945-1ADD-4E4E-918D-2663E930F26C}" destId="{C4CD4470-3EA5-4CC9-98D7-15B46D1A7508}" srcOrd="0" destOrd="0" parTransId="{633588B0-398D-4AEE-BB2C-D25B509AD773}" sibTransId="{9417D516-25E5-41CF-83BA-FAFFA3943C95}"/>
    <dgm:cxn modelId="{565784C6-762A-44DF-B50C-41A8E23F9190}" srcId="{D778C945-1ADD-4E4E-918D-2663E930F26C}" destId="{CE316E06-DCF7-4B4A-B66A-94ACBD1EECDB}" srcOrd="1" destOrd="0" parTransId="{46D90407-5B97-4D45-B54C-F588F6E5B8F1}" sibTransId="{2BF851F4-436C-4BF0-91EC-2A043E3AE692}"/>
    <dgm:cxn modelId="{A1BFE0CB-E5D7-4868-A485-EF68ACA8FFBE}" srcId="{D778C945-1ADD-4E4E-918D-2663E930F26C}" destId="{45E8C3DF-ACCD-4C19-B033-5AD12528CB53}" srcOrd="2" destOrd="0" parTransId="{A9990097-78FA-4820-B4EA-F0A3D34951EF}" sibTransId="{42CF65DB-5CB6-43EF-9248-1A6704B2109F}"/>
    <dgm:cxn modelId="{6B05F5FE-B97A-4B07-AB0D-993B0A4800CD}" type="presOf" srcId="{45E8C3DF-ACCD-4C19-B033-5AD12528CB53}" destId="{6A444B88-BD38-468C-9C49-035D307CAA70}" srcOrd="0" destOrd="0" presId="urn:microsoft.com/office/officeart/2018/2/layout/IconLabelList"/>
    <dgm:cxn modelId="{E952575C-366A-487E-B14B-A385CB0023E3}" type="presParOf" srcId="{4610BD19-13A0-4DB1-AB22-0915C9BE86BC}" destId="{6F7CA181-DE6E-4066-9275-B5C12C0C4BF4}" srcOrd="0" destOrd="0" presId="urn:microsoft.com/office/officeart/2018/2/layout/IconLabelList"/>
    <dgm:cxn modelId="{CE085476-59CA-4227-A8D1-18B60D82CE18}" type="presParOf" srcId="{6F7CA181-DE6E-4066-9275-B5C12C0C4BF4}" destId="{7C54C1B3-FC82-4C6C-B4F3-9E47E7D09791}" srcOrd="0" destOrd="0" presId="urn:microsoft.com/office/officeart/2018/2/layout/IconLabelList"/>
    <dgm:cxn modelId="{5997C9EC-1D3D-4979-9547-32E49670949A}" type="presParOf" srcId="{6F7CA181-DE6E-4066-9275-B5C12C0C4BF4}" destId="{8B3E6E90-0671-4F5E-ADA3-1D8A1F499DFF}" srcOrd="1" destOrd="0" presId="urn:microsoft.com/office/officeart/2018/2/layout/IconLabelList"/>
    <dgm:cxn modelId="{279E4A5C-E1A1-4FA1-955C-5D43810380CF}" type="presParOf" srcId="{6F7CA181-DE6E-4066-9275-B5C12C0C4BF4}" destId="{BD4C5E66-D9D1-441E-8C87-CD9648D6109F}" srcOrd="2" destOrd="0" presId="urn:microsoft.com/office/officeart/2018/2/layout/IconLabelList"/>
    <dgm:cxn modelId="{DA4DB7D6-4688-4FC0-8A02-B73C57EA46B8}" type="presParOf" srcId="{4610BD19-13A0-4DB1-AB22-0915C9BE86BC}" destId="{2271EBAD-5DD2-4EF7-8467-7547CAB02FF2}" srcOrd="1" destOrd="0" presId="urn:microsoft.com/office/officeart/2018/2/layout/IconLabelList"/>
    <dgm:cxn modelId="{8E3FB800-86C0-4C4B-81FC-6FE334261342}" type="presParOf" srcId="{4610BD19-13A0-4DB1-AB22-0915C9BE86BC}" destId="{AFB3A092-A89A-4FAD-B802-5CE1D8944F19}" srcOrd="2" destOrd="0" presId="urn:microsoft.com/office/officeart/2018/2/layout/IconLabelList"/>
    <dgm:cxn modelId="{463AD846-893D-44A6-ABB1-227AF5A5EBB9}" type="presParOf" srcId="{AFB3A092-A89A-4FAD-B802-5CE1D8944F19}" destId="{4BAFDCA6-BC5A-4BC0-A589-DC8BD717F623}" srcOrd="0" destOrd="0" presId="urn:microsoft.com/office/officeart/2018/2/layout/IconLabelList"/>
    <dgm:cxn modelId="{6963C867-6829-4A5C-8F35-25969FA5D3CA}" type="presParOf" srcId="{AFB3A092-A89A-4FAD-B802-5CE1D8944F19}" destId="{FD7B9D3B-78F1-4A1D-9D17-FA57D876357C}" srcOrd="1" destOrd="0" presId="urn:microsoft.com/office/officeart/2018/2/layout/IconLabelList"/>
    <dgm:cxn modelId="{0C8E8461-359E-4CBD-BAB7-94F80FF79341}" type="presParOf" srcId="{AFB3A092-A89A-4FAD-B802-5CE1D8944F19}" destId="{178C4A4A-6DBB-432C-A1CD-A63724E89FF5}" srcOrd="2" destOrd="0" presId="urn:microsoft.com/office/officeart/2018/2/layout/IconLabelList"/>
    <dgm:cxn modelId="{97693FE7-ECC0-4BAA-A549-C7FD697A0675}" type="presParOf" srcId="{4610BD19-13A0-4DB1-AB22-0915C9BE86BC}" destId="{0D555E1A-9624-4CB0-A252-4EA6AEB1ED13}" srcOrd="3" destOrd="0" presId="urn:microsoft.com/office/officeart/2018/2/layout/IconLabelList"/>
    <dgm:cxn modelId="{48135250-1107-42F4-97D3-283068CB3126}" type="presParOf" srcId="{4610BD19-13A0-4DB1-AB22-0915C9BE86BC}" destId="{909E1818-C35D-4F46-AA2D-7A30FCD2119E}" srcOrd="4" destOrd="0" presId="urn:microsoft.com/office/officeart/2018/2/layout/IconLabelList"/>
    <dgm:cxn modelId="{B1092F1D-5F85-48C6-A798-15E0E4DEC933}" type="presParOf" srcId="{909E1818-C35D-4F46-AA2D-7A30FCD2119E}" destId="{14CC37F6-BF01-49FD-9E50-06FB0BEFAA5F}" srcOrd="0" destOrd="0" presId="urn:microsoft.com/office/officeart/2018/2/layout/IconLabelList"/>
    <dgm:cxn modelId="{4A415615-B6C9-40AA-A57D-7024CF0F88EF}" type="presParOf" srcId="{909E1818-C35D-4F46-AA2D-7A30FCD2119E}" destId="{A8916346-95A5-4181-A263-5DE52B38D143}" srcOrd="1" destOrd="0" presId="urn:microsoft.com/office/officeart/2018/2/layout/IconLabelList"/>
    <dgm:cxn modelId="{4B8D6013-7E02-4F72-975C-B26DB76BD48E}" type="presParOf" srcId="{909E1818-C35D-4F46-AA2D-7A30FCD2119E}" destId="{6A444B88-BD38-468C-9C49-035D307CAA70}" srcOrd="2" destOrd="0" presId="urn:microsoft.com/office/officeart/2018/2/layout/IconLabelList"/>
    <dgm:cxn modelId="{D3EC1F3D-F179-4966-967B-D70B0E412D36}" type="presParOf" srcId="{4610BD19-13A0-4DB1-AB22-0915C9BE86BC}" destId="{2467F8EE-75FD-43A9-ACD7-7A6BC60D9FCC}" srcOrd="5" destOrd="0" presId="urn:microsoft.com/office/officeart/2018/2/layout/IconLabelList"/>
    <dgm:cxn modelId="{6D347D94-DB1B-4982-95AA-4475DE1D186B}" type="presParOf" srcId="{4610BD19-13A0-4DB1-AB22-0915C9BE86BC}" destId="{14192A8C-691A-4786-9BD9-E17D6B753B9A}" srcOrd="6" destOrd="0" presId="urn:microsoft.com/office/officeart/2018/2/layout/IconLabelList"/>
    <dgm:cxn modelId="{C8CE75D3-409E-47C7-AE6B-B793A1C0753C}" type="presParOf" srcId="{14192A8C-691A-4786-9BD9-E17D6B753B9A}" destId="{BDAAD912-EB15-418D-82C6-0EED794CF3A3}" srcOrd="0" destOrd="0" presId="urn:microsoft.com/office/officeart/2018/2/layout/IconLabelList"/>
    <dgm:cxn modelId="{7012410F-D623-43F2-9A56-1B8C2540F720}" type="presParOf" srcId="{14192A8C-691A-4786-9BD9-E17D6B753B9A}" destId="{E9AB5214-ED52-4FAA-99BB-5EA3A7A08616}" srcOrd="1" destOrd="0" presId="urn:microsoft.com/office/officeart/2018/2/layout/IconLabelList"/>
    <dgm:cxn modelId="{E514A90D-C09A-4BBA-9393-FAA9D2FF4ECE}" type="presParOf" srcId="{14192A8C-691A-4786-9BD9-E17D6B753B9A}" destId="{0173BFAB-D18C-41B0-9637-966929C0E1E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A258F1-3871-4878-9FA1-D1A8EEBE2571}" type="doc">
      <dgm:prSet loTypeId="urn:microsoft.com/office/officeart/2005/8/layout/vProcess5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0CD3478-3446-463F-9D5D-89C2B328D7FE}">
      <dgm:prSet/>
      <dgm:spPr/>
      <dgm:t>
        <a:bodyPr/>
        <a:lstStyle/>
        <a:p>
          <a:r>
            <a:rPr lang="it-IT"/>
            <a:t>Esposizione API </a:t>
          </a:r>
          <a:r>
            <a:rPr lang="it-IT" err="1"/>
            <a:t>route</a:t>
          </a:r>
          <a:r>
            <a:rPr lang="it-IT"/>
            <a:t> /</a:t>
          </a:r>
          <a:r>
            <a:rPr lang="it-IT" err="1"/>
            <a:t>predict</a:t>
          </a:r>
          <a:endParaRPr lang="en-US"/>
        </a:p>
      </dgm:t>
    </dgm:pt>
    <dgm:pt modelId="{9EC536FE-94C9-4E4A-81E6-82521364641B}" type="parTrans" cxnId="{BCD34525-6035-4B74-9EDA-32D8EA19D65B}">
      <dgm:prSet/>
      <dgm:spPr/>
      <dgm:t>
        <a:bodyPr/>
        <a:lstStyle/>
        <a:p>
          <a:endParaRPr lang="en-US"/>
        </a:p>
      </dgm:t>
    </dgm:pt>
    <dgm:pt modelId="{02E6D877-2804-472A-956C-1924A243E967}" type="sibTrans" cxnId="{BCD34525-6035-4B74-9EDA-32D8EA19D65B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84A18C1C-62A1-469D-AD88-E11F5A628149}">
      <dgm:prSet/>
      <dgm:spPr/>
      <dgm:t>
        <a:bodyPr/>
        <a:lstStyle/>
        <a:p>
          <a:r>
            <a:rPr lang="it-IT"/>
            <a:t>Ricezione squadre</a:t>
          </a:r>
          <a:endParaRPr lang="en-US"/>
        </a:p>
      </dgm:t>
    </dgm:pt>
    <dgm:pt modelId="{6C120724-23CD-496D-8040-B178AA0C034A}" type="parTrans" cxnId="{C388E110-5BF8-4B3F-A35D-C94CEDCF0D6F}">
      <dgm:prSet/>
      <dgm:spPr/>
      <dgm:t>
        <a:bodyPr/>
        <a:lstStyle/>
        <a:p>
          <a:endParaRPr lang="en-US"/>
        </a:p>
      </dgm:t>
    </dgm:pt>
    <dgm:pt modelId="{8260BBC3-9C99-4F5F-9CE5-FF07BA719BC3}" type="sibTrans" cxnId="{C388E110-5BF8-4B3F-A35D-C94CEDCF0D6F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B0EC95A4-DBF5-41D9-809D-A45724DB50E1}">
      <dgm:prSet/>
      <dgm:spPr/>
      <dgm:t>
        <a:bodyPr/>
        <a:lstStyle/>
        <a:p>
          <a:r>
            <a:rPr lang="it-IT"/>
            <a:t>Recupero dati tramite il database</a:t>
          </a:r>
          <a:endParaRPr lang="en-US"/>
        </a:p>
      </dgm:t>
    </dgm:pt>
    <dgm:pt modelId="{7944AB07-CDD7-408A-984F-12F6F8F674BF}" type="parTrans" cxnId="{7615D460-16A9-4AF8-8CB3-4033F92857E4}">
      <dgm:prSet/>
      <dgm:spPr/>
      <dgm:t>
        <a:bodyPr/>
        <a:lstStyle/>
        <a:p>
          <a:endParaRPr lang="en-US"/>
        </a:p>
      </dgm:t>
    </dgm:pt>
    <dgm:pt modelId="{D0C7A766-2B99-44EF-840B-AD4948A3E177}" type="sibTrans" cxnId="{7615D460-16A9-4AF8-8CB3-4033F92857E4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0A8AB2F4-E38C-4DEC-B262-9D7AB68A9A95}">
      <dgm:prSet/>
      <dgm:spPr/>
      <dgm:t>
        <a:bodyPr/>
        <a:lstStyle/>
        <a:p>
          <a:r>
            <a:rPr lang="it-IT"/>
            <a:t>Predizione tramite intelligenza artificiale</a:t>
          </a:r>
          <a:endParaRPr lang="en-US"/>
        </a:p>
      </dgm:t>
    </dgm:pt>
    <dgm:pt modelId="{21764967-0681-40F6-9718-1F193AD71716}" type="parTrans" cxnId="{83C5544F-E834-41F1-8656-13F23843A24B}">
      <dgm:prSet/>
      <dgm:spPr/>
      <dgm:t>
        <a:bodyPr/>
        <a:lstStyle/>
        <a:p>
          <a:endParaRPr lang="en-US"/>
        </a:p>
      </dgm:t>
    </dgm:pt>
    <dgm:pt modelId="{0344AC2C-EF76-49D7-912E-AFECF9331FEF}" type="sibTrans" cxnId="{83C5544F-E834-41F1-8656-13F23843A24B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30785443-74AE-4667-8A4F-C287E64084DB}">
      <dgm:prSet/>
      <dgm:spPr/>
      <dgm:t>
        <a:bodyPr/>
        <a:lstStyle/>
        <a:p>
          <a:r>
            <a:rPr lang="it-IT"/>
            <a:t>Generazione della risposta</a:t>
          </a:r>
          <a:endParaRPr lang="en-US"/>
        </a:p>
      </dgm:t>
    </dgm:pt>
    <dgm:pt modelId="{B5A06277-C2F5-47C2-A4F7-D0D91F30D812}" type="parTrans" cxnId="{893614E1-712A-43C4-994C-4CA9CC242B79}">
      <dgm:prSet/>
      <dgm:spPr/>
      <dgm:t>
        <a:bodyPr/>
        <a:lstStyle/>
        <a:p>
          <a:endParaRPr lang="en-US"/>
        </a:p>
      </dgm:t>
    </dgm:pt>
    <dgm:pt modelId="{8512FA78-5930-4738-9F5A-53063D913C3F}" type="sibTrans" cxnId="{893614E1-712A-43C4-994C-4CA9CC242B79}">
      <dgm:prSet phldrT="05"/>
      <dgm:spPr/>
      <dgm:t>
        <a:bodyPr/>
        <a:lstStyle/>
        <a:p>
          <a:endParaRPr lang="en-US"/>
        </a:p>
      </dgm:t>
    </dgm:pt>
    <dgm:pt modelId="{16808127-81A9-48B2-8598-5AEA8C0C15A7}" type="pres">
      <dgm:prSet presAssocID="{95A258F1-3871-4878-9FA1-D1A8EEBE2571}" presName="outerComposite" presStyleCnt="0">
        <dgm:presLayoutVars>
          <dgm:chMax val="5"/>
          <dgm:dir/>
          <dgm:resizeHandles val="exact"/>
        </dgm:presLayoutVars>
      </dgm:prSet>
      <dgm:spPr/>
    </dgm:pt>
    <dgm:pt modelId="{9F33D96C-19F9-4097-BD10-F61B07406E92}" type="pres">
      <dgm:prSet presAssocID="{95A258F1-3871-4878-9FA1-D1A8EEBE2571}" presName="dummyMaxCanvas" presStyleCnt="0">
        <dgm:presLayoutVars/>
      </dgm:prSet>
      <dgm:spPr/>
    </dgm:pt>
    <dgm:pt modelId="{F5F8E681-1B8F-404F-912C-19FACEF05D0A}" type="pres">
      <dgm:prSet presAssocID="{95A258F1-3871-4878-9FA1-D1A8EEBE2571}" presName="FiveNodes_1" presStyleLbl="node1" presStyleIdx="0" presStyleCnt="5">
        <dgm:presLayoutVars>
          <dgm:bulletEnabled val="1"/>
        </dgm:presLayoutVars>
      </dgm:prSet>
      <dgm:spPr/>
    </dgm:pt>
    <dgm:pt modelId="{21A6F394-5191-41A5-A874-256FDB89428D}" type="pres">
      <dgm:prSet presAssocID="{95A258F1-3871-4878-9FA1-D1A8EEBE2571}" presName="FiveNodes_2" presStyleLbl="node1" presStyleIdx="1" presStyleCnt="5">
        <dgm:presLayoutVars>
          <dgm:bulletEnabled val="1"/>
        </dgm:presLayoutVars>
      </dgm:prSet>
      <dgm:spPr/>
    </dgm:pt>
    <dgm:pt modelId="{493B1635-1278-461E-AB88-353C6FE2F0EE}" type="pres">
      <dgm:prSet presAssocID="{95A258F1-3871-4878-9FA1-D1A8EEBE2571}" presName="FiveNodes_3" presStyleLbl="node1" presStyleIdx="2" presStyleCnt="5">
        <dgm:presLayoutVars>
          <dgm:bulletEnabled val="1"/>
        </dgm:presLayoutVars>
      </dgm:prSet>
      <dgm:spPr/>
    </dgm:pt>
    <dgm:pt modelId="{2C26BD1C-C0B7-421D-8FEE-789AA90602D7}" type="pres">
      <dgm:prSet presAssocID="{95A258F1-3871-4878-9FA1-D1A8EEBE2571}" presName="FiveNodes_4" presStyleLbl="node1" presStyleIdx="3" presStyleCnt="5">
        <dgm:presLayoutVars>
          <dgm:bulletEnabled val="1"/>
        </dgm:presLayoutVars>
      </dgm:prSet>
      <dgm:spPr/>
    </dgm:pt>
    <dgm:pt modelId="{545BA5D2-B87C-48D4-8CCE-6DF7060BA8FF}" type="pres">
      <dgm:prSet presAssocID="{95A258F1-3871-4878-9FA1-D1A8EEBE2571}" presName="FiveNodes_5" presStyleLbl="node1" presStyleIdx="4" presStyleCnt="5">
        <dgm:presLayoutVars>
          <dgm:bulletEnabled val="1"/>
        </dgm:presLayoutVars>
      </dgm:prSet>
      <dgm:spPr/>
    </dgm:pt>
    <dgm:pt modelId="{B7FA9B75-D84D-4AC7-ACA4-02AECE27763B}" type="pres">
      <dgm:prSet presAssocID="{95A258F1-3871-4878-9FA1-D1A8EEBE2571}" presName="FiveConn_1-2" presStyleLbl="fgAccFollowNode1" presStyleIdx="0" presStyleCnt="4">
        <dgm:presLayoutVars>
          <dgm:bulletEnabled val="1"/>
        </dgm:presLayoutVars>
      </dgm:prSet>
      <dgm:spPr/>
    </dgm:pt>
    <dgm:pt modelId="{2F3031FF-5B6F-4D58-B8CB-ED244396D509}" type="pres">
      <dgm:prSet presAssocID="{95A258F1-3871-4878-9FA1-D1A8EEBE2571}" presName="FiveConn_2-3" presStyleLbl="fgAccFollowNode1" presStyleIdx="1" presStyleCnt="4">
        <dgm:presLayoutVars>
          <dgm:bulletEnabled val="1"/>
        </dgm:presLayoutVars>
      </dgm:prSet>
      <dgm:spPr/>
    </dgm:pt>
    <dgm:pt modelId="{572E0F77-19E4-412B-8787-13689279305B}" type="pres">
      <dgm:prSet presAssocID="{95A258F1-3871-4878-9FA1-D1A8EEBE2571}" presName="FiveConn_3-4" presStyleLbl="fgAccFollowNode1" presStyleIdx="2" presStyleCnt="4">
        <dgm:presLayoutVars>
          <dgm:bulletEnabled val="1"/>
        </dgm:presLayoutVars>
      </dgm:prSet>
      <dgm:spPr/>
    </dgm:pt>
    <dgm:pt modelId="{AAC890DF-EE58-4AC8-9438-CF6A9DD640A0}" type="pres">
      <dgm:prSet presAssocID="{95A258F1-3871-4878-9FA1-D1A8EEBE2571}" presName="FiveConn_4-5" presStyleLbl="fgAccFollowNode1" presStyleIdx="3" presStyleCnt="4">
        <dgm:presLayoutVars>
          <dgm:bulletEnabled val="1"/>
        </dgm:presLayoutVars>
      </dgm:prSet>
      <dgm:spPr/>
    </dgm:pt>
    <dgm:pt modelId="{BDCF65B8-E0BE-46D4-84D6-4846E9BE8D81}" type="pres">
      <dgm:prSet presAssocID="{95A258F1-3871-4878-9FA1-D1A8EEBE2571}" presName="FiveNodes_1_text" presStyleLbl="node1" presStyleIdx="4" presStyleCnt="5">
        <dgm:presLayoutVars>
          <dgm:bulletEnabled val="1"/>
        </dgm:presLayoutVars>
      </dgm:prSet>
      <dgm:spPr/>
    </dgm:pt>
    <dgm:pt modelId="{073C6E9E-5730-4D6F-AFC9-833C07996037}" type="pres">
      <dgm:prSet presAssocID="{95A258F1-3871-4878-9FA1-D1A8EEBE2571}" presName="FiveNodes_2_text" presStyleLbl="node1" presStyleIdx="4" presStyleCnt="5">
        <dgm:presLayoutVars>
          <dgm:bulletEnabled val="1"/>
        </dgm:presLayoutVars>
      </dgm:prSet>
      <dgm:spPr/>
    </dgm:pt>
    <dgm:pt modelId="{FC84F28A-C5CD-4816-BD85-EFBED78A5FC8}" type="pres">
      <dgm:prSet presAssocID="{95A258F1-3871-4878-9FA1-D1A8EEBE2571}" presName="FiveNodes_3_text" presStyleLbl="node1" presStyleIdx="4" presStyleCnt="5">
        <dgm:presLayoutVars>
          <dgm:bulletEnabled val="1"/>
        </dgm:presLayoutVars>
      </dgm:prSet>
      <dgm:spPr/>
    </dgm:pt>
    <dgm:pt modelId="{EF182852-5EC4-4652-80F6-281BDC9A4E87}" type="pres">
      <dgm:prSet presAssocID="{95A258F1-3871-4878-9FA1-D1A8EEBE2571}" presName="FiveNodes_4_text" presStyleLbl="node1" presStyleIdx="4" presStyleCnt="5">
        <dgm:presLayoutVars>
          <dgm:bulletEnabled val="1"/>
        </dgm:presLayoutVars>
      </dgm:prSet>
      <dgm:spPr/>
    </dgm:pt>
    <dgm:pt modelId="{91BCB052-5EF6-4535-B89A-0425E0A027EA}" type="pres">
      <dgm:prSet presAssocID="{95A258F1-3871-4878-9FA1-D1A8EEBE2571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A9160B08-B13C-4AF0-AC2C-6926490200F3}" type="presOf" srcId="{B0EC95A4-DBF5-41D9-809D-A45724DB50E1}" destId="{493B1635-1278-461E-AB88-353C6FE2F0EE}" srcOrd="0" destOrd="0" presId="urn:microsoft.com/office/officeart/2005/8/layout/vProcess5"/>
    <dgm:cxn modelId="{71DCCE0C-2211-43D0-8797-19E2A20B5B4D}" type="presOf" srcId="{84A18C1C-62A1-469D-AD88-E11F5A628149}" destId="{073C6E9E-5730-4D6F-AFC9-833C07996037}" srcOrd="1" destOrd="0" presId="urn:microsoft.com/office/officeart/2005/8/layout/vProcess5"/>
    <dgm:cxn modelId="{C388E110-5BF8-4B3F-A35D-C94CEDCF0D6F}" srcId="{95A258F1-3871-4878-9FA1-D1A8EEBE2571}" destId="{84A18C1C-62A1-469D-AD88-E11F5A628149}" srcOrd="1" destOrd="0" parTransId="{6C120724-23CD-496D-8040-B178AA0C034A}" sibTransId="{8260BBC3-9C99-4F5F-9CE5-FF07BA719BC3}"/>
    <dgm:cxn modelId="{60906513-CEF1-4E57-BD6F-CF2CC8420530}" type="presOf" srcId="{95A258F1-3871-4878-9FA1-D1A8EEBE2571}" destId="{16808127-81A9-48B2-8598-5AEA8C0C15A7}" srcOrd="0" destOrd="0" presId="urn:microsoft.com/office/officeart/2005/8/layout/vProcess5"/>
    <dgm:cxn modelId="{6F766423-C6BF-4B62-A8A9-75A0D7019EA7}" type="presOf" srcId="{B0EC95A4-DBF5-41D9-809D-A45724DB50E1}" destId="{FC84F28A-C5CD-4816-BD85-EFBED78A5FC8}" srcOrd="1" destOrd="0" presId="urn:microsoft.com/office/officeart/2005/8/layout/vProcess5"/>
    <dgm:cxn modelId="{9E6D9B23-06AC-4B99-AD9C-DE1B80400549}" type="presOf" srcId="{30785443-74AE-4667-8A4F-C287E64084DB}" destId="{545BA5D2-B87C-48D4-8CCE-6DF7060BA8FF}" srcOrd="0" destOrd="0" presId="urn:microsoft.com/office/officeart/2005/8/layout/vProcess5"/>
    <dgm:cxn modelId="{BCD34525-6035-4B74-9EDA-32D8EA19D65B}" srcId="{95A258F1-3871-4878-9FA1-D1A8EEBE2571}" destId="{70CD3478-3446-463F-9D5D-89C2B328D7FE}" srcOrd="0" destOrd="0" parTransId="{9EC536FE-94C9-4E4A-81E6-82521364641B}" sibTransId="{02E6D877-2804-472A-956C-1924A243E967}"/>
    <dgm:cxn modelId="{7615D460-16A9-4AF8-8CB3-4033F92857E4}" srcId="{95A258F1-3871-4878-9FA1-D1A8EEBE2571}" destId="{B0EC95A4-DBF5-41D9-809D-A45724DB50E1}" srcOrd="2" destOrd="0" parTransId="{7944AB07-CDD7-408A-984F-12F6F8F674BF}" sibTransId="{D0C7A766-2B99-44EF-840B-AD4948A3E177}"/>
    <dgm:cxn modelId="{1C974162-7DF1-4AFE-8EE1-9AA8A82A17BD}" type="presOf" srcId="{84A18C1C-62A1-469D-AD88-E11F5A628149}" destId="{21A6F394-5191-41A5-A874-256FDB89428D}" srcOrd="0" destOrd="0" presId="urn:microsoft.com/office/officeart/2005/8/layout/vProcess5"/>
    <dgm:cxn modelId="{98562C63-A835-4670-AF3D-371674D7702E}" type="presOf" srcId="{30785443-74AE-4667-8A4F-C287E64084DB}" destId="{91BCB052-5EF6-4535-B89A-0425E0A027EA}" srcOrd="1" destOrd="0" presId="urn:microsoft.com/office/officeart/2005/8/layout/vProcess5"/>
    <dgm:cxn modelId="{83C5544F-E834-41F1-8656-13F23843A24B}" srcId="{95A258F1-3871-4878-9FA1-D1A8EEBE2571}" destId="{0A8AB2F4-E38C-4DEC-B262-9D7AB68A9A95}" srcOrd="3" destOrd="0" parTransId="{21764967-0681-40F6-9718-1F193AD71716}" sibTransId="{0344AC2C-EF76-49D7-912E-AFECF9331FEF}"/>
    <dgm:cxn modelId="{56449A8D-6F6E-4F61-80ED-7FA9E824DD17}" type="presOf" srcId="{70CD3478-3446-463F-9D5D-89C2B328D7FE}" destId="{BDCF65B8-E0BE-46D4-84D6-4846E9BE8D81}" srcOrd="1" destOrd="0" presId="urn:microsoft.com/office/officeart/2005/8/layout/vProcess5"/>
    <dgm:cxn modelId="{49492CA3-4595-412E-A101-6F1D15A9E446}" type="presOf" srcId="{70CD3478-3446-463F-9D5D-89C2B328D7FE}" destId="{F5F8E681-1B8F-404F-912C-19FACEF05D0A}" srcOrd="0" destOrd="0" presId="urn:microsoft.com/office/officeart/2005/8/layout/vProcess5"/>
    <dgm:cxn modelId="{2BE396C4-F3E8-4A16-BA82-892FCEB4E220}" type="presOf" srcId="{0344AC2C-EF76-49D7-912E-AFECF9331FEF}" destId="{AAC890DF-EE58-4AC8-9438-CF6A9DD640A0}" srcOrd="0" destOrd="0" presId="urn:microsoft.com/office/officeart/2005/8/layout/vProcess5"/>
    <dgm:cxn modelId="{B4A931C5-146D-43F1-ACF9-C8DC5DFE713C}" type="presOf" srcId="{02E6D877-2804-472A-956C-1924A243E967}" destId="{B7FA9B75-D84D-4AC7-ACA4-02AECE27763B}" srcOrd="0" destOrd="0" presId="urn:microsoft.com/office/officeart/2005/8/layout/vProcess5"/>
    <dgm:cxn modelId="{E2B74FDB-D490-4196-81FE-EB1956AAA62B}" type="presOf" srcId="{0A8AB2F4-E38C-4DEC-B262-9D7AB68A9A95}" destId="{EF182852-5EC4-4652-80F6-281BDC9A4E87}" srcOrd="1" destOrd="0" presId="urn:microsoft.com/office/officeart/2005/8/layout/vProcess5"/>
    <dgm:cxn modelId="{893614E1-712A-43C4-994C-4CA9CC242B79}" srcId="{95A258F1-3871-4878-9FA1-D1A8EEBE2571}" destId="{30785443-74AE-4667-8A4F-C287E64084DB}" srcOrd="4" destOrd="0" parTransId="{B5A06277-C2F5-47C2-A4F7-D0D91F30D812}" sibTransId="{8512FA78-5930-4738-9F5A-53063D913C3F}"/>
    <dgm:cxn modelId="{728386E9-A851-4489-A4A5-3FA73DEBB6B0}" type="presOf" srcId="{8260BBC3-9C99-4F5F-9CE5-FF07BA719BC3}" destId="{2F3031FF-5B6F-4D58-B8CB-ED244396D509}" srcOrd="0" destOrd="0" presId="urn:microsoft.com/office/officeart/2005/8/layout/vProcess5"/>
    <dgm:cxn modelId="{9A9A99EA-6EB9-4D2F-B87E-8DE0E3F27BD7}" type="presOf" srcId="{D0C7A766-2B99-44EF-840B-AD4948A3E177}" destId="{572E0F77-19E4-412B-8787-13689279305B}" srcOrd="0" destOrd="0" presId="urn:microsoft.com/office/officeart/2005/8/layout/vProcess5"/>
    <dgm:cxn modelId="{A5114EEB-90E0-4C15-AF6F-FE91AFF39EB4}" type="presOf" srcId="{0A8AB2F4-E38C-4DEC-B262-9D7AB68A9A95}" destId="{2C26BD1C-C0B7-421D-8FEE-789AA90602D7}" srcOrd="0" destOrd="0" presId="urn:microsoft.com/office/officeart/2005/8/layout/vProcess5"/>
    <dgm:cxn modelId="{F59B1764-75AE-4B52-A0F4-56C69AA0BC1B}" type="presParOf" srcId="{16808127-81A9-48B2-8598-5AEA8C0C15A7}" destId="{9F33D96C-19F9-4097-BD10-F61B07406E92}" srcOrd="0" destOrd="0" presId="urn:microsoft.com/office/officeart/2005/8/layout/vProcess5"/>
    <dgm:cxn modelId="{689C643B-943A-42EB-B7B8-698223F48FF5}" type="presParOf" srcId="{16808127-81A9-48B2-8598-5AEA8C0C15A7}" destId="{F5F8E681-1B8F-404F-912C-19FACEF05D0A}" srcOrd="1" destOrd="0" presId="urn:microsoft.com/office/officeart/2005/8/layout/vProcess5"/>
    <dgm:cxn modelId="{4099529D-A3CB-49A1-8129-9E26133484B5}" type="presParOf" srcId="{16808127-81A9-48B2-8598-5AEA8C0C15A7}" destId="{21A6F394-5191-41A5-A874-256FDB89428D}" srcOrd="2" destOrd="0" presId="urn:microsoft.com/office/officeart/2005/8/layout/vProcess5"/>
    <dgm:cxn modelId="{378E4763-9B20-41AB-BE9B-E29FD5DABBED}" type="presParOf" srcId="{16808127-81A9-48B2-8598-5AEA8C0C15A7}" destId="{493B1635-1278-461E-AB88-353C6FE2F0EE}" srcOrd="3" destOrd="0" presId="urn:microsoft.com/office/officeart/2005/8/layout/vProcess5"/>
    <dgm:cxn modelId="{C9F1DE47-178E-48EB-80CF-AD34815C6E9F}" type="presParOf" srcId="{16808127-81A9-48B2-8598-5AEA8C0C15A7}" destId="{2C26BD1C-C0B7-421D-8FEE-789AA90602D7}" srcOrd="4" destOrd="0" presId="urn:microsoft.com/office/officeart/2005/8/layout/vProcess5"/>
    <dgm:cxn modelId="{17EF8E63-8A4C-438F-B55D-DF6903710FC2}" type="presParOf" srcId="{16808127-81A9-48B2-8598-5AEA8C0C15A7}" destId="{545BA5D2-B87C-48D4-8CCE-6DF7060BA8FF}" srcOrd="5" destOrd="0" presId="urn:microsoft.com/office/officeart/2005/8/layout/vProcess5"/>
    <dgm:cxn modelId="{747614A6-D261-4215-9BA2-342CB5F5847A}" type="presParOf" srcId="{16808127-81A9-48B2-8598-5AEA8C0C15A7}" destId="{B7FA9B75-D84D-4AC7-ACA4-02AECE27763B}" srcOrd="6" destOrd="0" presId="urn:microsoft.com/office/officeart/2005/8/layout/vProcess5"/>
    <dgm:cxn modelId="{40CCC276-E47F-4C59-90EF-60E1396DA72E}" type="presParOf" srcId="{16808127-81A9-48B2-8598-5AEA8C0C15A7}" destId="{2F3031FF-5B6F-4D58-B8CB-ED244396D509}" srcOrd="7" destOrd="0" presId="urn:microsoft.com/office/officeart/2005/8/layout/vProcess5"/>
    <dgm:cxn modelId="{8245D740-FF56-4ED7-887F-0914E57AACAB}" type="presParOf" srcId="{16808127-81A9-48B2-8598-5AEA8C0C15A7}" destId="{572E0F77-19E4-412B-8787-13689279305B}" srcOrd="8" destOrd="0" presId="urn:microsoft.com/office/officeart/2005/8/layout/vProcess5"/>
    <dgm:cxn modelId="{C217C404-82A5-4807-AEA3-98A2A0062834}" type="presParOf" srcId="{16808127-81A9-48B2-8598-5AEA8C0C15A7}" destId="{AAC890DF-EE58-4AC8-9438-CF6A9DD640A0}" srcOrd="9" destOrd="0" presId="urn:microsoft.com/office/officeart/2005/8/layout/vProcess5"/>
    <dgm:cxn modelId="{00F57EEB-BEB3-46C4-9C6D-D4488A741282}" type="presParOf" srcId="{16808127-81A9-48B2-8598-5AEA8C0C15A7}" destId="{BDCF65B8-E0BE-46D4-84D6-4846E9BE8D81}" srcOrd="10" destOrd="0" presId="urn:microsoft.com/office/officeart/2005/8/layout/vProcess5"/>
    <dgm:cxn modelId="{9831D939-1EC9-4ADB-89C5-F919562BECD1}" type="presParOf" srcId="{16808127-81A9-48B2-8598-5AEA8C0C15A7}" destId="{073C6E9E-5730-4D6F-AFC9-833C07996037}" srcOrd="11" destOrd="0" presId="urn:microsoft.com/office/officeart/2005/8/layout/vProcess5"/>
    <dgm:cxn modelId="{61F3182A-A04F-414B-8000-3FB2433693AD}" type="presParOf" srcId="{16808127-81A9-48B2-8598-5AEA8C0C15A7}" destId="{FC84F28A-C5CD-4816-BD85-EFBED78A5FC8}" srcOrd="12" destOrd="0" presId="urn:microsoft.com/office/officeart/2005/8/layout/vProcess5"/>
    <dgm:cxn modelId="{BFC73FC4-D195-4F25-8251-062B7EE1ABC1}" type="presParOf" srcId="{16808127-81A9-48B2-8598-5AEA8C0C15A7}" destId="{EF182852-5EC4-4652-80F6-281BDC9A4E87}" srcOrd="13" destOrd="0" presId="urn:microsoft.com/office/officeart/2005/8/layout/vProcess5"/>
    <dgm:cxn modelId="{F477A185-BFFF-436A-A3F4-E8D7A4FC3EB1}" type="presParOf" srcId="{16808127-81A9-48B2-8598-5AEA8C0C15A7}" destId="{91BCB052-5EF6-4535-B89A-0425E0A027EA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DB8BC8C-64DE-4822-8EB0-CF6D85AE2F1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096C5C35-DD53-4497-A2C1-41FF98D96760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Aggiungere nodi</a:t>
          </a:r>
          <a:endParaRPr lang="en-US"/>
        </a:p>
      </dgm:t>
    </dgm:pt>
    <dgm:pt modelId="{27D67B9B-1D7C-4209-89C1-A181881FBA62}" type="parTrans" cxnId="{A2F2D6F8-6339-4EB2-B9E5-136D58C6C6F9}">
      <dgm:prSet/>
      <dgm:spPr/>
      <dgm:t>
        <a:bodyPr/>
        <a:lstStyle/>
        <a:p>
          <a:endParaRPr lang="en-US"/>
        </a:p>
      </dgm:t>
    </dgm:pt>
    <dgm:pt modelId="{BE15BE24-E334-414E-A180-E4C417E68548}" type="sibTrans" cxnId="{A2F2D6F8-6339-4EB2-B9E5-136D58C6C6F9}">
      <dgm:prSet/>
      <dgm:spPr/>
      <dgm:t>
        <a:bodyPr/>
        <a:lstStyle/>
        <a:p>
          <a:endParaRPr lang="en-US"/>
        </a:p>
      </dgm:t>
    </dgm:pt>
    <dgm:pt modelId="{57689574-3F9D-460B-9302-9C88A2175867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Azure pipeline CI/CD per DevOps</a:t>
          </a:r>
          <a:endParaRPr lang="it-IT" err="1"/>
        </a:p>
      </dgm:t>
    </dgm:pt>
    <dgm:pt modelId="{AF2B6BA0-787C-456B-BB0E-AC31B07CD4E4}" type="parTrans" cxnId="{728CFD6C-C213-49BD-8236-DECBDD1C8FB5}">
      <dgm:prSet/>
      <dgm:spPr/>
      <dgm:t>
        <a:bodyPr/>
        <a:lstStyle/>
        <a:p>
          <a:endParaRPr lang="en-US"/>
        </a:p>
      </dgm:t>
    </dgm:pt>
    <dgm:pt modelId="{0959718E-B184-47E8-9609-0587B2AA689A}" type="sibTrans" cxnId="{728CFD6C-C213-49BD-8236-DECBDD1C8FB5}">
      <dgm:prSet/>
      <dgm:spPr/>
      <dgm:t>
        <a:bodyPr/>
        <a:lstStyle/>
        <a:p>
          <a:endParaRPr lang="en-US"/>
        </a:p>
      </dgm:t>
    </dgm:pt>
    <dgm:pt modelId="{4ECDE1F2-9B7F-4E69-8ACA-09F27B96CFB4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Live scoreboard frontend</a:t>
          </a:r>
        </a:p>
      </dgm:t>
    </dgm:pt>
    <dgm:pt modelId="{F97EDA7E-D2D7-497C-B846-0BEA03C41631}" type="parTrans" cxnId="{3D4DD364-12AA-45B9-A913-9719A275C032}">
      <dgm:prSet/>
      <dgm:spPr/>
      <dgm:t>
        <a:bodyPr/>
        <a:lstStyle/>
        <a:p>
          <a:endParaRPr lang="en-US"/>
        </a:p>
      </dgm:t>
    </dgm:pt>
    <dgm:pt modelId="{1EFA4E8B-B6BE-48EA-A641-EF0679F689C4}" type="sibTrans" cxnId="{3D4DD364-12AA-45B9-A913-9719A275C032}">
      <dgm:prSet/>
      <dgm:spPr/>
      <dgm:t>
        <a:bodyPr/>
        <a:lstStyle/>
        <a:p>
          <a:endParaRPr lang="en-US"/>
        </a:p>
      </dgm:t>
    </dgm:pt>
    <dgm:pt modelId="{3B359402-431E-4A98-BFE4-20749D88DD76}" type="pres">
      <dgm:prSet presAssocID="{FDB8BC8C-64DE-4822-8EB0-CF6D85AE2F11}" presName="root" presStyleCnt="0">
        <dgm:presLayoutVars>
          <dgm:dir/>
          <dgm:resizeHandles val="exact"/>
        </dgm:presLayoutVars>
      </dgm:prSet>
      <dgm:spPr/>
    </dgm:pt>
    <dgm:pt modelId="{4D194517-E8D9-4E25-88B8-F831C1CB4E22}" type="pres">
      <dgm:prSet presAssocID="{096C5C35-DD53-4497-A2C1-41FF98D96760}" presName="compNode" presStyleCnt="0"/>
      <dgm:spPr/>
    </dgm:pt>
    <dgm:pt modelId="{7AE4C902-4DC2-458E-9D4D-39884FF21E8B}" type="pres">
      <dgm:prSet presAssocID="{096C5C35-DD53-4497-A2C1-41FF98D96760}" presName="bgRect" presStyleLbl="bgShp" presStyleIdx="0" presStyleCnt="3"/>
      <dgm:spPr/>
    </dgm:pt>
    <dgm:pt modelId="{4EA2D2B7-D89F-4635-BFC0-06C553AB3799}" type="pres">
      <dgm:prSet presAssocID="{096C5C35-DD53-4497-A2C1-41FF98D96760}" presName="iconRect" presStyleLbl="node1" presStyleIdx="0" presStyleCnt="3" custLinFactNeighborX="-1377" custLinFactNeighborY="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odo corda con riempimento a tinta unita"/>
        </a:ext>
      </dgm:extLst>
    </dgm:pt>
    <dgm:pt modelId="{13578F61-EA77-46A8-8FD1-1BE207231F11}" type="pres">
      <dgm:prSet presAssocID="{096C5C35-DD53-4497-A2C1-41FF98D96760}" presName="spaceRect" presStyleCnt="0"/>
      <dgm:spPr/>
    </dgm:pt>
    <dgm:pt modelId="{4BA42815-69F7-4CE2-AA3B-0E4C14084845}" type="pres">
      <dgm:prSet presAssocID="{096C5C35-DD53-4497-A2C1-41FF98D96760}" presName="parTx" presStyleLbl="revTx" presStyleIdx="0" presStyleCnt="3">
        <dgm:presLayoutVars>
          <dgm:chMax val="0"/>
          <dgm:chPref val="0"/>
        </dgm:presLayoutVars>
      </dgm:prSet>
      <dgm:spPr/>
    </dgm:pt>
    <dgm:pt modelId="{9CBEF429-6517-4551-8AFD-17681E1A5E00}" type="pres">
      <dgm:prSet presAssocID="{BE15BE24-E334-414E-A180-E4C417E68548}" presName="sibTrans" presStyleCnt="0"/>
      <dgm:spPr/>
    </dgm:pt>
    <dgm:pt modelId="{8A35E234-C7A4-4894-8CDF-8E00ED69E62A}" type="pres">
      <dgm:prSet presAssocID="{57689574-3F9D-460B-9302-9C88A2175867}" presName="compNode" presStyleCnt="0"/>
      <dgm:spPr/>
    </dgm:pt>
    <dgm:pt modelId="{4374D69E-7BE3-427F-8B2B-B35525BFCEE1}" type="pres">
      <dgm:prSet presAssocID="{57689574-3F9D-460B-9302-9C88A2175867}" presName="bgRect" presStyleLbl="bgShp" presStyleIdx="1" presStyleCnt="3" custLinFactNeighborX="1147" custLinFactNeighborY="3578"/>
      <dgm:spPr/>
    </dgm:pt>
    <dgm:pt modelId="{7438DE31-13D1-496F-A4D2-75198C5613FE}" type="pres">
      <dgm:prSet presAssocID="{57689574-3F9D-460B-9302-9C88A217586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granaggi"/>
        </a:ext>
      </dgm:extLst>
    </dgm:pt>
    <dgm:pt modelId="{A1FFDC38-B033-4ED9-869D-C0C02F837009}" type="pres">
      <dgm:prSet presAssocID="{57689574-3F9D-460B-9302-9C88A2175867}" presName="spaceRect" presStyleCnt="0"/>
      <dgm:spPr/>
    </dgm:pt>
    <dgm:pt modelId="{8F7B57C8-0B82-4EFB-9B29-CD1CB45685C9}" type="pres">
      <dgm:prSet presAssocID="{57689574-3F9D-460B-9302-9C88A2175867}" presName="parTx" presStyleLbl="revTx" presStyleIdx="1" presStyleCnt="3">
        <dgm:presLayoutVars>
          <dgm:chMax val="0"/>
          <dgm:chPref val="0"/>
        </dgm:presLayoutVars>
      </dgm:prSet>
      <dgm:spPr/>
    </dgm:pt>
    <dgm:pt modelId="{6A5118BD-8B5A-4203-A632-AC5B23308F11}" type="pres">
      <dgm:prSet presAssocID="{0959718E-B184-47E8-9609-0587B2AA689A}" presName="sibTrans" presStyleCnt="0"/>
      <dgm:spPr/>
    </dgm:pt>
    <dgm:pt modelId="{47B760C2-842B-4BDC-A037-42F3006E29A8}" type="pres">
      <dgm:prSet presAssocID="{4ECDE1F2-9B7F-4E69-8ACA-09F27B96CFB4}" presName="compNode" presStyleCnt="0"/>
      <dgm:spPr/>
    </dgm:pt>
    <dgm:pt modelId="{466AE2AF-F500-450A-B8E8-92BD1023629B}" type="pres">
      <dgm:prSet presAssocID="{4ECDE1F2-9B7F-4E69-8ACA-09F27B96CFB4}" presName="bgRect" presStyleLbl="bgShp" presStyleIdx="2" presStyleCnt="3"/>
      <dgm:spPr/>
    </dgm:pt>
    <dgm:pt modelId="{06602AB6-B0E5-42F7-B5FC-C765D8D69F54}" type="pres">
      <dgm:prSet presAssocID="{4ECDE1F2-9B7F-4E69-8ACA-09F27B96CFB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ente"/>
        </a:ext>
      </dgm:extLst>
    </dgm:pt>
    <dgm:pt modelId="{4DB1BBF8-0234-4AE2-AB8D-2D4BEF8EFF82}" type="pres">
      <dgm:prSet presAssocID="{4ECDE1F2-9B7F-4E69-8ACA-09F27B96CFB4}" presName="spaceRect" presStyleCnt="0"/>
      <dgm:spPr/>
    </dgm:pt>
    <dgm:pt modelId="{7C99093B-0716-49C9-B218-2AB0BD4467E3}" type="pres">
      <dgm:prSet presAssocID="{4ECDE1F2-9B7F-4E69-8ACA-09F27B96CFB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8C60D08-8BE1-4BE3-967C-6A216FDA1AA8}" type="presOf" srcId="{57689574-3F9D-460B-9302-9C88A2175867}" destId="{8F7B57C8-0B82-4EFB-9B29-CD1CB45685C9}" srcOrd="0" destOrd="0" presId="urn:microsoft.com/office/officeart/2018/2/layout/IconVerticalSolidList"/>
    <dgm:cxn modelId="{4E1EAD0D-E09C-424A-BB0F-2FC7B52B512E}" type="presOf" srcId="{FDB8BC8C-64DE-4822-8EB0-CF6D85AE2F11}" destId="{3B359402-431E-4A98-BFE4-20749D88DD76}" srcOrd="0" destOrd="0" presId="urn:microsoft.com/office/officeart/2018/2/layout/IconVerticalSolidList"/>
    <dgm:cxn modelId="{3D4DD364-12AA-45B9-A913-9719A275C032}" srcId="{FDB8BC8C-64DE-4822-8EB0-CF6D85AE2F11}" destId="{4ECDE1F2-9B7F-4E69-8ACA-09F27B96CFB4}" srcOrd="2" destOrd="0" parTransId="{F97EDA7E-D2D7-497C-B846-0BEA03C41631}" sibTransId="{1EFA4E8B-B6BE-48EA-A641-EF0679F689C4}"/>
    <dgm:cxn modelId="{728CFD6C-C213-49BD-8236-DECBDD1C8FB5}" srcId="{FDB8BC8C-64DE-4822-8EB0-CF6D85AE2F11}" destId="{57689574-3F9D-460B-9302-9C88A2175867}" srcOrd="1" destOrd="0" parTransId="{AF2B6BA0-787C-456B-BB0E-AC31B07CD4E4}" sibTransId="{0959718E-B184-47E8-9609-0587B2AA689A}"/>
    <dgm:cxn modelId="{2F01D797-0C1D-4853-BDB7-AE3463BCEDF3}" type="presOf" srcId="{4ECDE1F2-9B7F-4E69-8ACA-09F27B96CFB4}" destId="{7C99093B-0716-49C9-B218-2AB0BD4467E3}" srcOrd="0" destOrd="0" presId="urn:microsoft.com/office/officeart/2018/2/layout/IconVerticalSolidList"/>
    <dgm:cxn modelId="{BA2076AB-C947-4C5C-8C1F-CEF2AD1F90FB}" type="presOf" srcId="{096C5C35-DD53-4497-A2C1-41FF98D96760}" destId="{4BA42815-69F7-4CE2-AA3B-0E4C14084845}" srcOrd="0" destOrd="0" presId="urn:microsoft.com/office/officeart/2018/2/layout/IconVerticalSolidList"/>
    <dgm:cxn modelId="{A2F2D6F8-6339-4EB2-B9E5-136D58C6C6F9}" srcId="{FDB8BC8C-64DE-4822-8EB0-CF6D85AE2F11}" destId="{096C5C35-DD53-4497-A2C1-41FF98D96760}" srcOrd="0" destOrd="0" parTransId="{27D67B9B-1D7C-4209-89C1-A181881FBA62}" sibTransId="{BE15BE24-E334-414E-A180-E4C417E68548}"/>
    <dgm:cxn modelId="{EF17711D-FAE6-4DDB-9343-1AD001C0C46C}" type="presParOf" srcId="{3B359402-431E-4A98-BFE4-20749D88DD76}" destId="{4D194517-E8D9-4E25-88B8-F831C1CB4E22}" srcOrd="0" destOrd="0" presId="urn:microsoft.com/office/officeart/2018/2/layout/IconVerticalSolidList"/>
    <dgm:cxn modelId="{376BE16C-2466-40EF-8587-CB149E66A04D}" type="presParOf" srcId="{4D194517-E8D9-4E25-88B8-F831C1CB4E22}" destId="{7AE4C902-4DC2-458E-9D4D-39884FF21E8B}" srcOrd="0" destOrd="0" presId="urn:microsoft.com/office/officeart/2018/2/layout/IconVerticalSolidList"/>
    <dgm:cxn modelId="{CF8380AC-9DE2-4713-AE3C-8D3C3A02A2DE}" type="presParOf" srcId="{4D194517-E8D9-4E25-88B8-F831C1CB4E22}" destId="{4EA2D2B7-D89F-4635-BFC0-06C553AB3799}" srcOrd="1" destOrd="0" presId="urn:microsoft.com/office/officeart/2018/2/layout/IconVerticalSolidList"/>
    <dgm:cxn modelId="{7EEDC8B4-E588-4A04-B236-856138020B1A}" type="presParOf" srcId="{4D194517-E8D9-4E25-88B8-F831C1CB4E22}" destId="{13578F61-EA77-46A8-8FD1-1BE207231F11}" srcOrd="2" destOrd="0" presId="urn:microsoft.com/office/officeart/2018/2/layout/IconVerticalSolidList"/>
    <dgm:cxn modelId="{3772B56E-2A49-4FAD-B6DC-FA570B393BA6}" type="presParOf" srcId="{4D194517-E8D9-4E25-88B8-F831C1CB4E22}" destId="{4BA42815-69F7-4CE2-AA3B-0E4C14084845}" srcOrd="3" destOrd="0" presId="urn:microsoft.com/office/officeart/2018/2/layout/IconVerticalSolidList"/>
    <dgm:cxn modelId="{7ECF915C-239B-4C67-9CD6-1F9A1D1C9037}" type="presParOf" srcId="{3B359402-431E-4A98-BFE4-20749D88DD76}" destId="{9CBEF429-6517-4551-8AFD-17681E1A5E00}" srcOrd="1" destOrd="0" presId="urn:microsoft.com/office/officeart/2018/2/layout/IconVerticalSolidList"/>
    <dgm:cxn modelId="{DFA4587F-F5B9-40DB-B9EB-CA65A220CF40}" type="presParOf" srcId="{3B359402-431E-4A98-BFE4-20749D88DD76}" destId="{8A35E234-C7A4-4894-8CDF-8E00ED69E62A}" srcOrd="2" destOrd="0" presId="urn:microsoft.com/office/officeart/2018/2/layout/IconVerticalSolidList"/>
    <dgm:cxn modelId="{6F8E8563-12C1-40D3-B42E-62B0024F22BD}" type="presParOf" srcId="{8A35E234-C7A4-4894-8CDF-8E00ED69E62A}" destId="{4374D69E-7BE3-427F-8B2B-B35525BFCEE1}" srcOrd="0" destOrd="0" presId="urn:microsoft.com/office/officeart/2018/2/layout/IconVerticalSolidList"/>
    <dgm:cxn modelId="{88422B6E-0610-45C4-ACB7-5F24BF116C80}" type="presParOf" srcId="{8A35E234-C7A4-4894-8CDF-8E00ED69E62A}" destId="{7438DE31-13D1-496F-A4D2-75198C5613FE}" srcOrd="1" destOrd="0" presId="urn:microsoft.com/office/officeart/2018/2/layout/IconVerticalSolidList"/>
    <dgm:cxn modelId="{C4C48318-253C-48CA-BE9C-509808536133}" type="presParOf" srcId="{8A35E234-C7A4-4894-8CDF-8E00ED69E62A}" destId="{A1FFDC38-B033-4ED9-869D-C0C02F837009}" srcOrd="2" destOrd="0" presId="urn:microsoft.com/office/officeart/2018/2/layout/IconVerticalSolidList"/>
    <dgm:cxn modelId="{DB4D8384-ADD7-49AE-85A2-A65FD22597A4}" type="presParOf" srcId="{8A35E234-C7A4-4894-8CDF-8E00ED69E62A}" destId="{8F7B57C8-0B82-4EFB-9B29-CD1CB45685C9}" srcOrd="3" destOrd="0" presId="urn:microsoft.com/office/officeart/2018/2/layout/IconVerticalSolidList"/>
    <dgm:cxn modelId="{A52758CC-DEA9-4588-BAFF-A747E8FD3A88}" type="presParOf" srcId="{3B359402-431E-4A98-BFE4-20749D88DD76}" destId="{6A5118BD-8B5A-4203-A632-AC5B23308F11}" srcOrd="3" destOrd="0" presId="urn:microsoft.com/office/officeart/2018/2/layout/IconVerticalSolidList"/>
    <dgm:cxn modelId="{7F67FC05-12E7-4178-AA28-29F675E32A93}" type="presParOf" srcId="{3B359402-431E-4A98-BFE4-20749D88DD76}" destId="{47B760C2-842B-4BDC-A037-42F3006E29A8}" srcOrd="4" destOrd="0" presId="urn:microsoft.com/office/officeart/2018/2/layout/IconVerticalSolidList"/>
    <dgm:cxn modelId="{3D8108C8-5C12-4DA6-A38B-98BA527C4893}" type="presParOf" srcId="{47B760C2-842B-4BDC-A037-42F3006E29A8}" destId="{466AE2AF-F500-450A-B8E8-92BD1023629B}" srcOrd="0" destOrd="0" presId="urn:microsoft.com/office/officeart/2018/2/layout/IconVerticalSolidList"/>
    <dgm:cxn modelId="{E3F659B4-17E6-42F8-8708-CEB299FD18CE}" type="presParOf" srcId="{47B760C2-842B-4BDC-A037-42F3006E29A8}" destId="{06602AB6-B0E5-42F7-B5FC-C765D8D69F54}" srcOrd="1" destOrd="0" presId="urn:microsoft.com/office/officeart/2018/2/layout/IconVerticalSolidList"/>
    <dgm:cxn modelId="{667E392F-6298-45EF-8DE3-4C9A2C4F7DDD}" type="presParOf" srcId="{47B760C2-842B-4BDC-A037-42F3006E29A8}" destId="{4DB1BBF8-0234-4AE2-AB8D-2D4BEF8EFF82}" srcOrd="2" destOrd="0" presId="urn:microsoft.com/office/officeart/2018/2/layout/IconVerticalSolidList"/>
    <dgm:cxn modelId="{7B167999-81FB-4517-A562-8DF4B884E850}" type="presParOf" srcId="{47B760C2-842B-4BDC-A037-42F3006E29A8}" destId="{7C99093B-0716-49C9-B218-2AB0BD4467E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248C3A-93E0-4504-9C35-5E3CF221660E}">
      <dsp:nvSpPr>
        <dsp:cNvPr id="0" name=""/>
        <dsp:cNvSpPr/>
      </dsp:nvSpPr>
      <dsp:spPr>
        <a:xfrm>
          <a:off x="1138979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F9E6E2-000F-4242-8AD0-5943F29381C9}">
      <dsp:nvSpPr>
        <dsp:cNvPr id="0" name=""/>
        <dsp:cNvSpPr/>
      </dsp:nvSpPr>
      <dsp:spPr>
        <a:xfrm>
          <a:off x="569079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API che fornisce il pronostico di una partita di NBA</a:t>
          </a:r>
          <a:endParaRPr lang="en-US" sz="1500" kern="1200"/>
        </a:p>
      </dsp:txBody>
      <dsp:txXfrm>
        <a:off x="569079" y="2427788"/>
        <a:ext cx="2072362" cy="720000"/>
      </dsp:txXfrm>
    </dsp:sp>
    <dsp:sp modelId="{A0139A11-CBB0-402A-802B-44BF8A5F00B6}">
      <dsp:nvSpPr>
        <dsp:cNvPr id="0" name=""/>
        <dsp:cNvSpPr/>
      </dsp:nvSpPr>
      <dsp:spPr>
        <a:xfrm>
          <a:off x="3574005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EABEDB-6F77-4676-BDD0-F3B8C198071E}">
      <dsp:nvSpPr>
        <dsp:cNvPr id="0" name=""/>
        <dsp:cNvSpPr/>
      </dsp:nvSpPr>
      <dsp:spPr>
        <a:xfrm>
          <a:off x="3004105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Scalabilità e Affidabilità del servizio</a:t>
          </a:r>
          <a:endParaRPr lang="en-US" sz="1500" kern="1200"/>
        </a:p>
      </dsp:txBody>
      <dsp:txXfrm>
        <a:off x="3004105" y="2427788"/>
        <a:ext cx="2072362" cy="720000"/>
      </dsp:txXfrm>
    </dsp:sp>
    <dsp:sp modelId="{79000961-DB67-48EB-978D-007E7F461345}">
      <dsp:nvSpPr>
        <dsp:cNvPr id="0" name=""/>
        <dsp:cNvSpPr/>
      </dsp:nvSpPr>
      <dsp:spPr>
        <a:xfrm>
          <a:off x="6009031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09B546-D2B8-4419-A1BB-88024CCE6765}">
      <dsp:nvSpPr>
        <dsp:cNvPr id="0" name=""/>
        <dsp:cNvSpPr/>
      </dsp:nvSpPr>
      <dsp:spPr>
        <a:xfrm>
          <a:off x="5439131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Sicurezza del servizio</a:t>
          </a:r>
          <a:endParaRPr lang="en-US" sz="1500" kern="1200"/>
        </a:p>
      </dsp:txBody>
      <dsp:txXfrm>
        <a:off x="5439131" y="2427788"/>
        <a:ext cx="2072362" cy="720000"/>
      </dsp:txXfrm>
    </dsp:sp>
    <dsp:sp modelId="{C01321C3-3D92-4237-80BB-9338C3BC5125}">
      <dsp:nvSpPr>
        <dsp:cNvPr id="0" name=""/>
        <dsp:cNvSpPr/>
      </dsp:nvSpPr>
      <dsp:spPr>
        <a:xfrm>
          <a:off x="8444057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AAE7C1-04C9-47B0-93CE-D7294D8556CB}">
      <dsp:nvSpPr>
        <dsp:cNvPr id="0" name=""/>
        <dsp:cNvSpPr/>
      </dsp:nvSpPr>
      <dsp:spPr>
        <a:xfrm>
          <a:off x="7874157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Servizio di Frontend per applicazione Web</a:t>
          </a:r>
          <a:endParaRPr lang="en-US" sz="1500" kern="1200"/>
        </a:p>
      </dsp:txBody>
      <dsp:txXfrm>
        <a:off x="7874157" y="2427788"/>
        <a:ext cx="207236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54C1B3-FC82-4C6C-B4F3-9E47E7D09791}">
      <dsp:nvSpPr>
        <dsp:cNvPr id="0" name=""/>
        <dsp:cNvSpPr/>
      </dsp:nvSpPr>
      <dsp:spPr>
        <a:xfrm>
          <a:off x="1138979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D4C5E66-D9D1-441E-8C87-CD9648D6109F}">
      <dsp:nvSpPr>
        <dsp:cNvPr id="0" name=""/>
        <dsp:cNvSpPr/>
      </dsp:nvSpPr>
      <dsp:spPr>
        <a:xfrm>
          <a:off x="569079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>
              <a:latin typeface="Aptos Display" panose="02110004020202020204"/>
            </a:rPr>
            <a:t>App Flask</a:t>
          </a:r>
          <a:endParaRPr lang="en-US" sz="1500" kern="1200"/>
        </a:p>
      </dsp:txBody>
      <dsp:txXfrm>
        <a:off x="569079" y="2427788"/>
        <a:ext cx="2072362" cy="720000"/>
      </dsp:txXfrm>
    </dsp:sp>
    <dsp:sp modelId="{4BAFDCA6-BC5A-4BC0-A589-DC8BD717F623}">
      <dsp:nvSpPr>
        <dsp:cNvPr id="0" name=""/>
        <dsp:cNvSpPr/>
      </dsp:nvSpPr>
      <dsp:spPr>
        <a:xfrm>
          <a:off x="3574005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78C4A4A-6DBB-432C-A1CD-A63724E89FF5}">
      <dsp:nvSpPr>
        <dsp:cNvPr id="0" name=""/>
        <dsp:cNvSpPr/>
      </dsp:nvSpPr>
      <dsp:spPr>
        <a:xfrm>
          <a:off x="3004105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Esposizione API su indirizzo IP pubblico</a:t>
          </a:r>
          <a:endParaRPr lang="en-US" sz="1500" kern="1200"/>
        </a:p>
      </dsp:txBody>
      <dsp:txXfrm>
        <a:off x="3004105" y="2427788"/>
        <a:ext cx="2072362" cy="720000"/>
      </dsp:txXfrm>
    </dsp:sp>
    <dsp:sp modelId="{14CC37F6-BF01-49FD-9E50-06FB0BEFAA5F}">
      <dsp:nvSpPr>
        <dsp:cNvPr id="0" name=""/>
        <dsp:cNvSpPr/>
      </dsp:nvSpPr>
      <dsp:spPr>
        <a:xfrm>
          <a:off x="6009031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A444B88-BD38-468C-9C49-035D307CAA70}">
      <dsp:nvSpPr>
        <dsp:cNvPr id="0" name=""/>
        <dsp:cNvSpPr/>
      </dsp:nvSpPr>
      <dsp:spPr>
        <a:xfrm>
          <a:off x="5439131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Recupero dati dal Database</a:t>
          </a:r>
          <a:endParaRPr lang="en-US" sz="1500" kern="1200"/>
        </a:p>
      </dsp:txBody>
      <dsp:txXfrm>
        <a:off x="5439131" y="2427788"/>
        <a:ext cx="2072362" cy="720000"/>
      </dsp:txXfrm>
    </dsp:sp>
    <dsp:sp modelId="{BDAAD912-EB15-418D-82C6-0EED794CF3A3}">
      <dsp:nvSpPr>
        <dsp:cNvPr id="0" name=""/>
        <dsp:cNvSpPr/>
      </dsp:nvSpPr>
      <dsp:spPr>
        <a:xfrm>
          <a:off x="8444057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173BFAB-D18C-41B0-9637-966929C0E1E7}">
      <dsp:nvSpPr>
        <dsp:cNvPr id="0" name=""/>
        <dsp:cNvSpPr/>
      </dsp:nvSpPr>
      <dsp:spPr>
        <a:xfrm>
          <a:off x="7874157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Gestione predizione risultato tramite Rete Neurale</a:t>
          </a:r>
          <a:endParaRPr lang="en-US" sz="1500" kern="1200"/>
        </a:p>
      </dsp:txBody>
      <dsp:txXfrm>
        <a:off x="7874157" y="2427788"/>
        <a:ext cx="2072362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F8E681-1B8F-404F-912C-19FACEF05D0A}">
      <dsp:nvSpPr>
        <dsp:cNvPr id="0" name=""/>
        <dsp:cNvSpPr/>
      </dsp:nvSpPr>
      <dsp:spPr>
        <a:xfrm>
          <a:off x="0" y="0"/>
          <a:ext cx="8097012" cy="7832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/>
            <a:t>Esposizione API </a:t>
          </a:r>
          <a:r>
            <a:rPr lang="it-IT" sz="3000" kern="1200" err="1"/>
            <a:t>route</a:t>
          </a:r>
          <a:r>
            <a:rPr lang="it-IT" sz="3000" kern="1200"/>
            <a:t> /</a:t>
          </a:r>
          <a:r>
            <a:rPr lang="it-IT" sz="3000" kern="1200" err="1"/>
            <a:t>predict</a:t>
          </a:r>
          <a:endParaRPr lang="en-US" sz="3000" kern="1200"/>
        </a:p>
      </dsp:txBody>
      <dsp:txXfrm>
        <a:off x="22940" y="22940"/>
        <a:ext cx="7160195" cy="737360"/>
      </dsp:txXfrm>
    </dsp:sp>
    <dsp:sp modelId="{21A6F394-5191-41A5-A874-256FDB89428D}">
      <dsp:nvSpPr>
        <dsp:cNvPr id="0" name=""/>
        <dsp:cNvSpPr/>
      </dsp:nvSpPr>
      <dsp:spPr>
        <a:xfrm>
          <a:off x="604647" y="892024"/>
          <a:ext cx="8097012" cy="783240"/>
        </a:xfrm>
        <a:prstGeom prst="roundRect">
          <a:avLst>
            <a:gd name="adj" fmla="val 10000"/>
          </a:avLst>
        </a:prstGeom>
        <a:solidFill>
          <a:schemeClr val="accent3">
            <a:hueOff val="-30729"/>
            <a:satOff val="3663"/>
            <a:lumOff val="377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/>
            <a:t>Ricezione squadre</a:t>
          </a:r>
          <a:endParaRPr lang="en-US" sz="3000" kern="1200"/>
        </a:p>
      </dsp:txBody>
      <dsp:txXfrm>
        <a:off x="627587" y="914964"/>
        <a:ext cx="6937378" cy="737360"/>
      </dsp:txXfrm>
    </dsp:sp>
    <dsp:sp modelId="{493B1635-1278-461E-AB88-353C6FE2F0EE}">
      <dsp:nvSpPr>
        <dsp:cNvPr id="0" name=""/>
        <dsp:cNvSpPr/>
      </dsp:nvSpPr>
      <dsp:spPr>
        <a:xfrm>
          <a:off x="1209293" y="1784048"/>
          <a:ext cx="8097012" cy="783240"/>
        </a:xfrm>
        <a:prstGeom prst="roundRect">
          <a:avLst>
            <a:gd name="adj" fmla="val 10000"/>
          </a:avLst>
        </a:prstGeom>
        <a:solidFill>
          <a:schemeClr val="accent3">
            <a:hueOff val="-61458"/>
            <a:satOff val="7326"/>
            <a:lumOff val="755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/>
            <a:t>Recupero dati tramite il database</a:t>
          </a:r>
          <a:endParaRPr lang="en-US" sz="3000" kern="1200"/>
        </a:p>
      </dsp:txBody>
      <dsp:txXfrm>
        <a:off x="1232233" y="1806988"/>
        <a:ext cx="6937378" cy="737360"/>
      </dsp:txXfrm>
    </dsp:sp>
    <dsp:sp modelId="{2C26BD1C-C0B7-421D-8FEE-789AA90602D7}">
      <dsp:nvSpPr>
        <dsp:cNvPr id="0" name=""/>
        <dsp:cNvSpPr/>
      </dsp:nvSpPr>
      <dsp:spPr>
        <a:xfrm>
          <a:off x="1813940" y="2676072"/>
          <a:ext cx="8097012" cy="783240"/>
        </a:xfrm>
        <a:prstGeom prst="roundRect">
          <a:avLst>
            <a:gd name="adj" fmla="val 10000"/>
          </a:avLst>
        </a:prstGeom>
        <a:solidFill>
          <a:schemeClr val="accent3">
            <a:hueOff val="-92186"/>
            <a:satOff val="10990"/>
            <a:lumOff val="1132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/>
            <a:t>Predizione tramite intelligenza artificiale</a:t>
          </a:r>
          <a:endParaRPr lang="en-US" sz="3000" kern="1200"/>
        </a:p>
      </dsp:txBody>
      <dsp:txXfrm>
        <a:off x="1836880" y="2699012"/>
        <a:ext cx="6937378" cy="737360"/>
      </dsp:txXfrm>
    </dsp:sp>
    <dsp:sp modelId="{545BA5D2-B87C-48D4-8CCE-6DF7060BA8FF}">
      <dsp:nvSpPr>
        <dsp:cNvPr id="0" name=""/>
        <dsp:cNvSpPr/>
      </dsp:nvSpPr>
      <dsp:spPr>
        <a:xfrm>
          <a:off x="2418587" y="3568097"/>
          <a:ext cx="8097012" cy="783240"/>
        </a:xfrm>
        <a:prstGeom prst="roundRect">
          <a:avLst>
            <a:gd name="adj" fmla="val 10000"/>
          </a:avLst>
        </a:prstGeom>
        <a:solidFill>
          <a:schemeClr val="accent3">
            <a:hueOff val="-122915"/>
            <a:satOff val="14653"/>
            <a:lumOff val="1509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/>
            <a:t>Generazione della risposta</a:t>
          </a:r>
          <a:endParaRPr lang="en-US" sz="3000" kern="1200"/>
        </a:p>
      </dsp:txBody>
      <dsp:txXfrm>
        <a:off x="2441527" y="3591037"/>
        <a:ext cx="6937378" cy="737360"/>
      </dsp:txXfrm>
    </dsp:sp>
    <dsp:sp modelId="{B7FA9B75-D84D-4AC7-ACA4-02AECE27763B}">
      <dsp:nvSpPr>
        <dsp:cNvPr id="0" name=""/>
        <dsp:cNvSpPr/>
      </dsp:nvSpPr>
      <dsp:spPr>
        <a:xfrm>
          <a:off x="7587905" y="572200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01</a:t>
          </a:r>
        </a:p>
      </dsp:txBody>
      <dsp:txXfrm>
        <a:off x="7702454" y="572200"/>
        <a:ext cx="280008" cy="383102"/>
      </dsp:txXfrm>
    </dsp:sp>
    <dsp:sp modelId="{2F3031FF-5B6F-4D58-B8CB-ED244396D509}">
      <dsp:nvSpPr>
        <dsp:cNvPr id="0" name=""/>
        <dsp:cNvSpPr/>
      </dsp:nvSpPr>
      <dsp:spPr>
        <a:xfrm>
          <a:off x="8192552" y="146422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-23336"/>
            <a:satOff val="13122"/>
            <a:lumOff val="1493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-23336"/>
              <a:satOff val="13122"/>
              <a:lumOff val="14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02</a:t>
          </a:r>
        </a:p>
      </dsp:txBody>
      <dsp:txXfrm>
        <a:off x="8307101" y="1464225"/>
        <a:ext cx="280008" cy="383102"/>
      </dsp:txXfrm>
    </dsp:sp>
    <dsp:sp modelId="{572E0F77-19E4-412B-8787-13689279305B}">
      <dsp:nvSpPr>
        <dsp:cNvPr id="0" name=""/>
        <dsp:cNvSpPr/>
      </dsp:nvSpPr>
      <dsp:spPr>
        <a:xfrm>
          <a:off x="8797199" y="234319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-46672"/>
            <a:satOff val="26244"/>
            <a:lumOff val="2985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-46672"/>
              <a:satOff val="26244"/>
              <a:lumOff val="29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03</a:t>
          </a:r>
        </a:p>
      </dsp:txBody>
      <dsp:txXfrm>
        <a:off x="8911748" y="2343195"/>
        <a:ext cx="280008" cy="383102"/>
      </dsp:txXfrm>
    </dsp:sp>
    <dsp:sp modelId="{AAC890DF-EE58-4AC8-9438-CF6A9DD640A0}">
      <dsp:nvSpPr>
        <dsp:cNvPr id="0" name=""/>
        <dsp:cNvSpPr/>
      </dsp:nvSpPr>
      <dsp:spPr>
        <a:xfrm>
          <a:off x="9401846" y="3243922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-70008"/>
            <a:satOff val="39366"/>
            <a:lumOff val="4478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-70008"/>
              <a:satOff val="39366"/>
              <a:lumOff val="44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04</a:t>
          </a:r>
        </a:p>
      </dsp:txBody>
      <dsp:txXfrm>
        <a:off x="9516395" y="3243922"/>
        <a:ext cx="280008" cy="3831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E4C902-4DC2-458E-9D4D-39884FF21E8B}">
      <dsp:nvSpPr>
        <dsp:cNvPr id="0" name=""/>
        <dsp:cNvSpPr/>
      </dsp:nvSpPr>
      <dsp:spPr>
        <a:xfrm>
          <a:off x="0" y="671"/>
          <a:ext cx="6263640" cy="157238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A2D2B7-D89F-4635-BFC0-06C553AB3799}">
      <dsp:nvSpPr>
        <dsp:cNvPr id="0" name=""/>
        <dsp:cNvSpPr/>
      </dsp:nvSpPr>
      <dsp:spPr>
        <a:xfrm>
          <a:off x="463737" y="354458"/>
          <a:ext cx="864811" cy="8648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A42815-69F7-4CE2-AA3B-0E4C14084845}">
      <dsp:nvSpPr>
        <dsp:cNvPr id="0" name=""/>
        <dsp:cNvSpPr/>
      </dsp:nvSpPr>
      <dsp:spPr>
        <a:xfrm>
          <a:off x="1816103" y="67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Aggiungere nodi</a:t>
          </a:r>
          <a:endParaRPr lang="en-US" sz="2500" kern="1200"/>
        </a:p>
      </dsp:txBody>
      <dsp:txXfrm>
        <a:off x="1816103" y="671"/>
        <a:ext cx="4447536" cy="1572384"/>
      </dsp:txXfrm>
    </dsp:sp>
    <dsp:sp modelId="{4374D69E-7BE3-427F-8B2B-B35525BFCEE1}">
      <dsp:nvSpPr>
        <dsp:cNvPr id="0" name=""/>
        <dsp:cNvSpPr/>
      </dsp:nvSpPr>
      <dsp:spPr>
        <a:xfrm>
          <a:off x="0" y="2022411"/>
          <a:ext cx="6263640" cy="157238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38DE31-13D1-496F-A4D2-75198C5613FE}">
      <dsp:nvSpPr>
        <dsp:cNvPr id="0" name=""/>
        <dsp:cNvSpPr/>
      </dsp:nvSpPr>
      <dsp:spPr>
        <a:xfrm>
          <a:off x="475646" y="2319938"/>
          <a:ext cx="864811" cy="8648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7B57C8-0B82-4EFB-9B29-CD1CB45685C9}">
      <dsp:nvSpPr>
        <dsp:cNvPr id="0" name=""/>
        <dsp:cNvSpPr/>
      </dsp:nvSpPr>
      <dsp:spPr>
        <a:xfrm>
          <a:off x="1816103" y="196615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Azure pipeline CI/CD per DevOps</a:t>
          </a:r>
          <a:endParaRPr lang="it-IT" sz="2500" kern="1200" err="1"/>
        </a:p>
      </dsp:txBody>
      <dsp:txXfrm>
        <a:off x="1816103" y="1966151"/>
        <a:ext cx="4447536" cy="1572384"/>
      </dsp:txXfrm>
    </dsp:sp>
    <dsp:sp modelId="{466AE2AF-F500-450A-B8E8-92BD1023629B}">
      <dsp:nvSpPr>
        <dsp:cNvPr id="0" name=""/>
        <dsp:cNvSpPr/>
      </dsp:nvSpPr>
      <dsp:spPr>
        <a:xfrm>
          <a:off x="0" y="3931632"/>
          <a:ext cx="6263640" cy="157238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602AB6-B0E5-42F7-B5FC-C765D8D69F54}">
      <dsp:nvSpPr>
        <dsp:cNvPr id="0" name=""/>
        <dsp:cNvSpPr/>
      </dsp:nvSpPr>
      <dsp:spPr>
        <a:xfrm>
          <a:off x="475646" y="4285418"/>
          <a:ext cx="864811" cy="8648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99093B-0716-49C9-B218-2AB0BD4467E3}">
      <dsp:nvSpPr>
        <dsp:cNvPr id="0" name=""/>
        <dsp:cNvSpPr/>
      </dsp:nvSpPr>
      <dsp:spPr>
        <a:xfrm>
          <a:off x="1816103" y="3931632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Live scoreboard frontend</a:t>
          </a:r>
        </a:p>
      </dsp:txBody>
      <dsp:txXfrm>
        <a:off x="1816103" y="3931632"/>
        <a:ext cx="4447536" cy="15723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A8149E-E78E-45A6-A0C1-66014BD720FF}" type="datetimeFigureOut">
              <a:rPr lang="it-IT" smtClean="0"/>
              <a:t>15/06/2024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4CE0D-52E0-41BE-A0E0-B14E2A3A181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8904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D4CE0D-52E0-41BE-A0E0-B14E2A3A181D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7974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D4CE0D-52E0-41BE-A0E0-B14E2A3A181D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7155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D4CE0D-52E0-41BE-A0E0-B14E2A3A181D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2112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DF4D-D974-434D-9D64-40B7405DF5F0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37991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DF4D-D974-434D-9D64-40B7405DF5F0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99750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DF4D-D974-434D-9D64-40B7405DF5F0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91483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DF4D-D974-434D-9D64-40B7405DF5F0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35035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DF4D-D974-434D-9D64-40B7405DF5F0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48665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DF4D-D974-434D-9D64-40B7405DF5F0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66800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DF4D-D974-434D-9D64-40B7405DF5F0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48801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DF4D-D974-434D-9D64-40B7405DF5F0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16491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DF4D-D974-434D-9D64-40B7405DF5F0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2177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DF4D-D974-434D-9D64-40B7405DF5F0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73913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DF4D-D974-434D-9D64-40B7405DF5F0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8261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57DF4D-D974-434D-9D64-40B7405DF5F0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21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172.213.194.23/api/predict?squadra1=Chicago%20Bulls&amp;squadra2=Los%20Angeles%20Laker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54E315-824E-0AA8-B72A-0F12F3082C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b="1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FantaNBA</a:t>
            </a:r>
            <a:endParaRPr lang="en-US" b="1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439A332-E638-CA3C-7191-BE99B3310F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Progetto di Scalable and reliable services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40E397E-012D-086B-B861-6BAEF64563AC}"/>
              </a:ext>
            </a:extLst>
          </p:cNvPr>
          <p:cNvSpPr txBox="1"/>
          <p:nvPr/>
        </p:nvSpPr>
        <p:spPr>
          <a:xfrm>
            <a:off x="4982592" y="4508935"/>
            <a:ext cx="6094520" cy="143116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r">
              <a:spcAft>
                <a:spcPts val="600"/>
              </a:spcAft>
            </a:pPr>
            <a:r>
              <a:rPr lang="it-IT">
                <a:solidFill>
                  <a:schemeClr val="tx1">
                    <a:lumMod val="65000"/>
                    <a:lumOff val="35000"/>
                  </a:schemeClr>
                </a:solidFill>
              </a:rPr>
              <a:t>Alberto Garagnani</a:t>
            </a:r>
          </a:p>
          <a:p>
            <a:pPr algn="r">
              <a:spcAft>
                <a:spcPts val="600"/>
              </a:spcAft>
            </a:pPr>
            <a:r>
              <a:rPr lang="it-IT">
                <a:solidFill>
                  <a:schemeClr val="tx1">
                    <a:lumMod val="65000"/>
                    <a:lumOff val="35000"/>
                  </a:schemeClr>
                </a:solidFill>
              </a:rPr>
              <a:t>Leonardo </a:t>
            </a:r>
            <a:r>
              <a:rPr lang="it-IT" err="1">
                <a:solidFill>
                  <a:schemeClr val="tx1">
                    <a:lumMod val="65000"/>
                    <a:lumOff val="35000"/>
                  </a:schemeClr>
                </a:solidFill>
              </a:rPr>
              <a:t>DiFabio</a:t>
            </a:r>
          </a:p>
          <a:p>
            <a:pPr algn="r">
              <a:spcAft>
                <a:spcPts val="600"/>
              </a:spcAft>
            </a:pPr>
            <a:r>
              <a:rPr lang="it-IT">
                <a:solidFill>
                  <a:schemeClr val="tx1">
                    <a:lumMod val="65000"/>
                    <a:lumOff val="35000"/>
                  </a:schemeClr>
                </a:solidFill>
              </a:rPr>
              <a:t>Tommaso Muzzi</a:t>
            </a:r>
          </a:p>
          <a:p>
            <a:pPr algn="r">
              <a:spcAft>
                <a:spcPts val="600"/>
              </a:spcAft>
            </a:pPr>
            <a:r>
              <a:rPr lang="it-IT">
                <a:solidFill>
                  <a:schemeClr val="tx1">
                    <a:lumMod val="65000"/>
                    <a:lumOff val="35000"/>
                  </a:schemeClr>
                </a:solidFill>
              </a:rPr>
              <a:t>Thomas </a:t>
            </a:r>
            <a:r>
              <a:rPr lang="it-IT" err="1">
                <a:solidFill>
                  <a:schemeClr val="tx1">
                    <a:lumMod val="65000"/>
                    <a:lumOff val="35000"/>
                  </a:schemeClr>
                </a:solidFill>
              </a:rPr>
              <a:t>Bianconcini</a:t>
            </a:r>
            <a:endParaRPr lang="it-IT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289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2CBB7C6-7E82-054D-F595-8F81CCCF7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it-IT" sz="4800"/>
              <a:t>TRAINING RETE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68EDB9-9590-CF73-9483-9192358FC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/>
            <a:r>
              <a:rPr lang="it-IT" sz="2000"/>
              <a:t>Acquisizione storico delle partite negli ultimi 3 anni</a:t>
            </a:r>
            <a:endParaRPr lang="en-US" sz="2000"/>
          </a:p>
          <a:p>
            <a:pPr marL="457200" indent="-457200"/>
            <a:r>
              <a:rPr lang="it-IT" sz="2000"/>
              <a:t>Preparazione Input</a:t>
            </a:r>
          </a:p>
          <a:p>
            <a:pPr marL="457200" indent="-457200"/>
            <a:r>
              <a:rPr lang="it-IT" sz="2000"/>
              <a:t>Allenamento rete con Callback  EarlyStopping e </a:t>
            </a:r>
            <a:r>
              <a:rPr lang="it-IT" sz="2000">
                <a:ea typeface="+mn-lt"/>
                <a:cs typeface="+mn-lt"/>
              </a:rPr>
              <a:t>ModelCheckpoint</a:t>
            </a:r>
          </a:p>
        </p:txBody>
      </p:sp>
      <p:pic>
        <p:nvPicPr>
          <p:cNvPr id="4" name="Picture 3" descr="A graph with a line graph&#10;&#10;Description automatically generated">
            <a:extLst>
              <a:ext uri="{FF2B5EF4-FFF2-40B4-BE49-F238E27FC236}">
                <a16:creationId xmlns:a16="http://schemas.microsoft.com/office/drawing/2014/main" id="{BBDBC6A1-F7B8-60B6-F26C-7906963FB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253381"/>
            <a:ext cx="5150277" cy="217599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38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00359A6-E5FC-EC49-A651-A5B146369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INFRASTRUTTURA</a:t>
            </a:r>
            <a:br>
              <a:rPr lang="en-US" sz="2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AZURE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iagram of a software process&#10;&#10;Description automatically generated">
            <a:extLst>
              <a:ext uri="{FF2B5EF4-FFF2-40B4-BE49-F238E27FC236}">
                <a16:creationId xmlns:a16="http://schemas.microsoft.com/office/drawing/2014/main" id="{68E674EF-F043-5BF6-D6B9-8C301E22D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15" y="891957"/>
            <a:ext cx="8026601" cy="5116957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99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5" name="Rectangle 2064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F3A305C-FAC8-EA6C-A677-F2D77C8C8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it-IT" sz="4800"/>
              <a:t>Azure Kubernetes Service (AKS)</a:t>
            </a:r>
          </a:p>
        </p:txBody>
      </p:sp>
      <p:sp>
        <p:nvSpPr>
          <p:cNvPr id="2067" name="Rectangle 2066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" name="Rectangle 206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C13E794-963B-F53C-4A3B-2151FB232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it-IT" sz="2000"/>
              <a:t>Servizio Azure per la gestione e il deploy di applicazioni multi-container tramite Kubernetes</a:t>
            </a:r>
          </a:p>
          <a:p>
            <a:r>
              <a:rPr lang="it-IT" sz="2000"/>
              <a:t>2 nodi </a:t>
            </a:r>
            <a:endParaRPr lang="en-US" sz="2000"/>
          </a:p>
          <a:p>
            <a:pPr lvl="1">
              <a:buFont typeface="Courier New" panose="020B0604020202020204" pitchFamily="34" charset="0"/>
              <a:buChar char="o"/>
            </a:pPr>
            <a:r>
              <a:rPr lang="it-IT" sz="2000"/>
              <a:t>Frontend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it-IT" sz="2000"/>
              <a:t>Backend</a:t>
            </a:r>
          </a:p>
          <a:p>
            <a:r>
              <a:rPr lang="it-IT" sz="2000"/>
              <a:t>2 pod auto scalabili per ogni nodo</a:t>
            </a:r>
          </a:p>
          <a:p>
            <a:r>
              <a:rPr lang="it-IT" sz="2000"/>
              <a:t>Load balancer in ingresso al cluster</a:t>
            </a:r>
          </a:p>
          <a:p>
            <a:r>
              <a:rPr lang="it-IT" sz="2000"/>
              <a:t>ACR</a:t>
            </a:r>
          </a:p>
          <a:p>
            <a:endParaRPr lang="it-IT" sz="2000"/>
          </a:p>
        </p:txBody>
      </p:sp>
      <p:pic>
        <p:nvPicPr>
          <p:cNvPr id="2060" name="Picture 12" descr="Azure Kubernetes Service (AKS) | AzureGuru - You can be an Azure master">
            <a:extLst>
              <a:ext uri="{FF2B5EF4-FFF2-40B4-BE49-F238E27FC236}">
                <a16:creationId xmlns:a16="http://schemas.microsoft.com/office/drawing/2014/main" id="{171E2F9E-FD5B-1939-F4BB-B19166FCD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1532" y="3292008"/>
            <a:ext cx="5150277" cy="209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1" name="Rectangle 2070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2F0EFC0-B2B5-A439-3813-61EF507E5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/>
              <a:t>
             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3FCCA3-6463-6CC2-EC4B-569D6A960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259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1" name="Rectangle 3078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7C81054-7734-7901-61D9-589336DCA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it-IT" sz="4800"/>
              <a:t>Azure Container Registry (ACR)</a:t>
            </a:r>
          </a:p>
        </p:txBody>
      </p:sp>
      <p:sp>
        <p:nvSpPr>
          <p:cNvPr id="3092" name="Rectangle 308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3" name="Rectangle 308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DE4009-D106-F306-1EB6-D51099DAF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it-IT" sz="2000"/>
              <a:t>Servizio Azure per lo storage sicuro di immagini Docker sul cloud</a:t>
            </a:r>
          </a:p>
          <a:p>
            <a:endParaRPr lang="it-IT" sz="2000"/>
          </a:p>
          <a:p>
            <a:r>
              <a:rPr lang="it-IT" sz="2000"/>
              <a:t>Funge da step intermedio tra la repository e il cluster </a:t>
            </a:r>
            <a:r>
              <a:rPr lang="it-IT" sz="2000" err="1"/>
              <a:t>Kubernetes</a:t>
            </a:r>
            <a:r>
              <a:rPr lang="it-IT" sz="2000"/>
              <a:t> su cui girano i servizi</a:t>
            </a:r>
          </a:p>
          <a:p>
            <a:endParaRPr lang="it-IT" sz="2000"/>
          </a:p>
          <a:p>
            <a:r>
              <a:rPr lang="it-IT" sz="2000"/>
              <a:t>AKS pulla le immagini dal </a:t>
            </a:r>
            <a:r>
              <a:rPr lang="it-IT" sz="2000" err="1"/>
              <a:t>registry</a:t>
            </a:r>
            <a:r>
              <a:rPr lang="it-IT" sz="2000"/>
              <a:t> per </a:t>
            </a:r>
            <a:r>
              <a:rPr lang="it-IT" sz="2000" err="1"/>
              <a:t>deployarle</a:t>
            </a:r>
            <a:endParaRPr lang="it-IT" sz="2000"/>
          </a:p>
        </p:txBody>
      </p:sp>
      <p:sp>
        <p:nvSpPr>
          <p:cNvPr id="3094" name="Rectangle 308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7C400E-1B09-D75C-C2EF-3AF3B24DE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/>
              <a:t>
             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4D3AA5-6081-31B4-891A-8C618A85F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3076" name="Picture 4" descr="Pricing - Container Registry | Microsoft Azure">
            <a:extLst>
              <a:ext uri="{FF2B5EF4-FFF2-40B4-BE49-F238E27FC236}">
                <a16:creationId xmlns:a16="http://schemas.microsoft.com/office/drawing/2014/main" id="{A214C3E2-6CA5-5879-01B4-6244FBB09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031" y="2919046"/>
            <a:ext cx="57150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054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7" name="Rectangle 4116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55A68B8-6D9A-BE32-357C-53D236FC1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Cosmos DB</a:t>
            </a:r>
          </a:p>
        </p:txBody>
      </p:sp>
      <p:sp>
        <p:nvSpPr>
          <p:cNvPr id="4119" name="Rectangle 4118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BF0AF87-8622-71A2-39FA-555AD8F89A3F}"/>
              </a:ext>
            </a:extLst>
          </p:cNvPr>
          <p:cNvSpPr txBox="1"/>
          <p:nvPr/>
        </p:nvSpPr>
        <p:spPr>
          <a:xfrm>
            <a:off x="645066" y="2031101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err="1"/>
              <a:t>Servizio</a:t>
            </a:r>
            <a:r>
              <a:rPr lang="en-US"/>
              <a:t> Azure per database </a:t>
            </a:r>
            <a:r>
              <a:rPr lang="en-US" err="1"/>
              <a:t>gestiti</a:t>
            </a:r>
            <a:r>
              <a:rPr lang="en-US"/>
              <a:t>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API per MongoDB NoSQL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err="1"/>
              <a:t>Scalabilità</a:t>
            </a:r>
            <a:r>
              <a:rPr lang="en-US"/>
              <a:t> </a:t>
            </a:r>
            <a:r>
              <a:rPr lang="en-US" err="1"/>
              <a:t>automatica</a:t>
            </a:r>
            <a:endParaRPr lang="en-US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Backup </a:t>
            </a:r>
            <a:r>
              <a:rPr lang="en-US" err="1"/>
              <a:t>periodico</a:t>
            </a:r>
            <a:endParaRPr lang="en-US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err="1"/>
              <a:t>Distribuibile</a:t>
            </a:r>
            <a:r>
              <a:rPr lang="en-US"/>
              <a:t> </a:t>
            </a:r>
            <a:r>
              <a:rPr lang="en-US" err="1"/>
              <a:t>tra</a:t>
            </a:r>
            <a:r>
              <a:rPr lang="en-US"/>
              <a:t> </a:t>
            </a:r>
            <a:r>
              <a:rPr lang="en-US" err="1"/>
              <a:t>più</a:t>
            </a:r>
            <a:r>
              <a:rPr lang="en-US"/>
              <a:t> data center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/>
          </a:p>
        </p:txBody>
      </p:sp>
      <p:sp>
        <p:nvSpPr>
          <p:cNvPr id="4121" name="Rectangle 4120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3" name="Rectangle 4122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5" name="Rectangle 412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Azure Cosmos DB - YouTube">
            <a:extLst>
              <a:ext uri="{FF2B5EF4-FFF2-40B4-BE49-F238E27FC236}">
                <a16:creationId xmlns:a16="http://schemas.microsoft.com/office/drawing/2014/main" id="{65BC5B53-C331-8BD3-B668-FA6A0A810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9676" y="650494"/>
            <a:ext cx="5324142" cy="532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C22A97-3BAE-6C9B-82C3-1846B602D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
             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360AB2-5464-EF63-4009-6F74E201E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 defTabSz="914400">
                <a:spcAft>
                  <a:spcPts val="600"/>
                </a:spcAft>
              </a:pPr>
              <a:t>14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346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DDDDD56-A823-A536-7712-B646C279A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it-IT" sz="4800"/>
              <a:t>AFFIDABILITA E SCALABILITA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8FD7B7-3A54-C3E4-354A-9E7EE5C5B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3017522"/>
            <a:ext cx="6456783" cy="3124658"/>
          </a:xfrm>
        </p:spPr>
        <p:txBody>
          <a:bodyPr anchor="ctr">
            <a:normAutofit/>
          </a:bodyPr>
          <a:lstStyle/>
          <a:p>
            <a:r>
              <a:rPr lang="it-IT" sz="2400"/>
              <a:t>Load </a:t>
            </a:r>
            <a:r>
              <a:rPr lang="it-IT" sz="2400" err="1"/>
              <a:t>Balancer</a:t>
            </a:r>
            <a:endParaRPr lang="it-IT" sz="2400"/>
          </a:p>
          <a:p>
            <a:r>
              <a:rPr lang="it-IT" sz="2400"/>
              <a:t>Repliche dei deployment nei nodi</a:t>
            </a:r>
          </a:p>
          <a:p>
            <a:r>
              <a:rPr lang="it-IT" sz="2400" err="1"/>
              <a:t>Autoscaler</a:t>
            </a:r>
            <a:r>
              <a:rPr lang="it-IT" sz="2400"/>
              <a:t> per entrambi i servizi</a:t>
            </a:r>
          </a:p>
          <a:p>
            <a:r>
              <a:rPr lang="it-IT" sz="2400">
                <a:ea typeface="+mn-lt"/>
                <a:cs typeface="+mn-lt"/>
              </a:rPr>
              <a:t>KEDA </a:t>
            </a:r>
            <a:r>
              <a:rPr lang="it-IT" sz="2400" err="1">
                <a:ea typeface="+mn-lt"/>
                <a:cs typeface="+mn-lt"/>
              </a:rPr>
              <a:t>Scaler</a:t>
            </a:r>
            <a:r>
              <a:rPr lang="it-IT" sz="2400">
                <a:ea typeface="+mn-lt"/>
                <a:cs typeface="+mn-lt"/>
              </a:rPr>
              <a:t> per servizio </a:t>
            </a:r>
            <a:r>
              <a:rPr lang="it-IT" sz="2400" err="1">
                <a:ea typeface="+mn-lt"/>
                <a:cs typeface="+mn-lt"/>
              </a:rPr>
              <a:t>Backend</a:t>
            </a:r>
            <a:endParaRPr lang="it-IT" sz="2400"/>
          </a:p>
          <a:p>
            <a:endParaRPr lang="it-IT" sz="2400"/>
          </a:p>
          <a:p>
            <a:endParaRPr lang="it-IT" sz="2400"/>
          </a:p>
        </p:txBody>
      </p:sp>
      <p:cxnSp>
        <p:nvCxnSpPr>
          <p:cNvPr id="44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Load Balancer (feature) | Microsoft Azure Color">
            <a:extLst>
              <a:ext uri="{FF2B5EF4-FFF2-40B4-BE49-F238E27FC236}">
                <a16:creationId xmlns:a16="http://schemas.microsoft.com/office/drawing/2014/main" id="{C39B85DA-1384-B9D5-FAA5-2F5E2FBE6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8983" y="799645"/>
            <a:ext cx="1507364" cy="150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425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88CB637-5B8A-D208-F843-6250C4B08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it-IT" sz="5400"/>
              <a:t>Sicurezza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1954A0-00C4-931F-DAC3-73320FEFE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5960" y="2188538"/>
            <a:ext cx="9849751" cy="3032168"/>
          </a:xfrm>
        </p:spPr>
        <p:txBody>
          <a:bodyPr anchor="ctr">
            <a:normAutofit/>
          </a:bodyPr>
          <a:lstStyle/>
          <a:p>
            <a:pPr marL="342900" indent="-342900"/>
            <a:r>
              <a:rPr lang="it-IT" sz="2000"/>
              <a:t>Protocollo HTTPS su </a:t>
            </a:r>
            <a:r>
              <a:rPr lang="it-IT" sz="2000" err="1"/>
              <a:t>frontend</a:t>
            </a:r>
            <a:r>
              <a:rPr lang="it-IT" sz="2000"/>
              <a:t> e </a:t>
            </a:r>
            <a:r>
              <a:rPr lang="it-IT" sz="2000" err="1"/>
              <a:t>backend</a:t>
            </a:r>
            <a:endParaRPr lang="it-IT" sz="2000"/>
          </a:p>
          <a:p>
            <a:pPr marL="342900" indent="-342900"/>
            <a:r>
              <a:rPr lang="it-IT" sz="2000"/>
              <a:t>Certificati </a:t>
            </a:r>
            <a:r>
              <a:rPr lang="it-IT" sz="2000" err="1"/>
              <a:t>autofirmati</a:t>
            </a:r>
            <a:endParaRPr lang="it-IT" sz="2000"/>
          </a:p>
          <a:p>
            <a:pPr marL="342900" indent="-342900"/>
            <a:r>
              <a:rPr lang="it-IT" sz="2000"/>
              <a:t>API Key</a:t>
            </a:r>
          </a:p>
          <a:p>
            <a:pPr marL="342900" indent="-342900"/>
            <a:r>
              <a:rPr lang="it-IT" sz="2000"/>
              <a:t>Azure Virtual Network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3041B7-E2E6-C9F3-0304-851F54DD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2962" y="6492240"/>
            <a:ext cx="229843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0A32410-B535-C8C7-CE73-739F837A7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/>
              <a:t>
             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8618730-BDEE-7CA6-D2F5-47782820A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5221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/>
          </a:p>
        </p:txBody>
      </p:sp>
      <p:pic>
        <p:nvPicPr>
          <p:cNvPr id="7" name="Picture 6" descr="A blue and black padlock&#10;&#10;Description automatically generated">
            <a:extLst>
              <a:ext uri="{FF2B5EF4-FFF2-40B4-BE49-F238E27FC236}">
                <a16:creationId xmlns:a16="http://schemas.microsoft.com/office/drawing/2014/main" id="{E34AF7B3-8254-F589-2877-ECF5B2482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677" y="1088292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684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Freeform: Shape 46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8" name="Freeform: Shape 47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86EC52E-E2E0-A9AD-A423-100DDE3BC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it-IT" sz="2800"/>
              <a:t>TEST FRONTEND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rgbClr val="0F9ED5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955089-6FDF-FDFE-B334-758314F21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2400"/>
              <a:t>Test di carico sul </a:t>
            </a:r>
            <a:r>
              <a:rPr lang="it-IT" sz="2400" err="1"/>
              <a:t>Frontend</a:t>
            </a:r>
          </a:p>
          <a:p>
            <a:r>
              <a:rPr lang="it-IT" sz="2400"/>
              <a:t>Parametri: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it-IT" sz="2000"/>
              <a:t>Max user: 100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it-IT" sz="2000" err="1"/>
              <a:t>Ramp</a:t>
            </a:r>
            <a:r>
              <a:rPr lang="it-IT" sz="2000"/>
              <a:t>-up: 10 user/sec</a:t>
            </a:r>
          </a:p>
          <a:p>
            <a:r>
              <a:rPr lang="it-IT" sz="2400"/>
              <a:t>Risultati: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it-IT" sz="2000" err="1"/>
              <a:t>Average</a:t>
            </a:r>
            <a:r>
              <a:rPr lang="it-IT" sz="2000"/>
              <a:t> RT: 80 </a:t>
            </a:r>
            <a:r>
              <a:rPr lang="it-IT" sz="2000" err="1"/>
              <a:t>ms</a:t>
            </a:r>
            <a:endParaRPr lang="it-IT" sz="2000"/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B805FB17-35AA-5B5D-2EA6-123CCD33E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108505"/>
            <a:ext cx="6922008" cy="474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35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Freeform: Shape 46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8" name="Freeform: Shape 47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86EC52E-E2E0-A9AD-A423-100DDE3BC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it-IT" sz="2800"/>
              <a:t>TEST BACKEND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rgbClr val="0F9ED5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955089-6FDF-FDFE-B334-758314F21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2400"/>
              <a:t>Test di carico sul Backend</a:t>
            </a:r>
          </a:p>
          <a:p>
            <a:r>
              <a:rPr lang="it-IT" sz="2400"/>
              <a:t>Parametri: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it-IT" sz="2000"/>
              <a:t>Squadre casuali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it-IT" sz="2000"/>
              <a:t>Max user: 100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it-IT" sz="2000" err="1"/>
              <a:t>Ramp</a:t>
            </a:r>
            <a:r>
              <a:rPr lang="it-IT" sz="2000"/>
              <a:t>-up: 10 user/sec</a:t>
            </a:r>
          </a:p>
          <a:p>
            <a:r>
              <a:rPr lang="it-IT" sz="2400"/>
              <a:t>Risultati: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it-IT" sz="2000" err="1"/>
              <a:t>Average</a:t>
            </a:r>
            <a:r>
              <a:rPr lang="it-IT" sz="2000"/>
              <a:t> RT:  10 s</a:t>
            </a:r>
            <a:endParaRPr lang="it-IT" sz="2000" err="1"/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E24E2FF9-C8E7-8B2E-DA18-8E5E6D411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664" y="1160359"/>
            <a:ext cx="6935305" cy="460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112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86EC52E-E2E0-A9AD-A423-100DDE3BC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it-IT" sz="5200"/>
              <a:t>SVILUPPI FUTURI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4EA5672C-C84B-5F3D-F8EF-7000206AEA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4342578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ttangolo 3">
            <a:extLst>
              <a:ext uri="{FF2B5EF4-FFF2-40B4-BE49-F238E27FC236}">
                <a16:creationId xmlns:a16="http://schemas.microsoft.com/office/drawing/2014/main" id="{7953A14B-CED9-C2C4-C24E-E5DF481DC2C7}"/>
              </a:ext>
            </a:extLst>
          </p:cNvPr>
          <p:cNvSpPr/>
          <p:nvPr/>
        </p:nvSpPr>
        <p:spPr>
          <a:xfrm>
            <a:off x="4359414" y="552173"/>
            <a:ext cx="69711" cy="5585518"/>
          </a:xfrm>
          <a:prstGeom prst="rect">
            <a:avLst/>
          </a:prstGeom>
          <a:solidFill>
            <a:srgbClr val="0F9E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394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AC3476-15EF-E913-38C9-9DAB67512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2757"/>
            <a:ext cx="10515600" cy="1325563"/>
          </a:xfrm>
        </p:spPr>
        <p:txBody>
          <a:bodyPr anchor="t">
            <a:normAutofit/>
          </a:bodyPr>
          <a:lstStyle/>
          <a:p>
            <a:r>
              <a:rPr lang="it-IT" b="1"/>
              <a:t>OBIETTIVI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53113FB3-70DA-12FA-5B84-006993EA57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663910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5B7A863-5451-E3C9-FE80-F24ED2010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
             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E5D025-4431-0034-A7B8-ACDF2D61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dirty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294C9E-9942-D51F-38D8-412600A9E970}"/>
              </a:ext>
            </a:extLst>
          </p:cNvPr>
          <p:cNvSpPr/>
          <p:nvPr/>
        </p:nvSpPr>
        <p:spPr>
          <a:xfrm>
            <a:off x="1929421" y="2896577"/>
            <a:ext cx="1103923" cy="10648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Wireless router with solid fill">
            <a:extLst>
              <a:ext uri="{FF2B5EF4-FFF2-40B4-BE49-F238E27FC236}">
                <a16:creationId xmlns:a16="http://schemas.microsoft.com/office/drawing/2014/main" id="{0930BA69-F323-549A-C721-774004E956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16720" y="2991949"/>
            <a:ext cx="1129323" cy="1148861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9D0C9E50-CE79-DE4F-3F30-E3B7B4A81A19}"/>
              </a:ext>
            </a:extLst>
          </p:cNvPr>
          <p:cNvSpPr/>
          <p:nvPr/>
        </p:nvSpPr>
        <p:spPr>
          <a:xfrm>
            <a:off x="923925" y="1104900"/>
            <a:ext cx="10429875" cy="85725"/>
          </a:xfrm>
          <a:prstGeom prst="rect">
            <a:avLst/>
          </a:prstGeom>
          <a:solidFill>
            <a:srgbClr val="0F9ED5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5796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54E315-824E-0AA8-B72A-0F12F3082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53438"/>
            <a:ext cx="9144000" cy="9432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GRAZIE DELL'ATTENZIONE</a:t>
            </a:r>
          </a:p>
        </p:txBody>
      </p:sp>
    </p:spTree>
    <p:extLst>
      <p:ext uri="{BB962C8B-B14F-4D97-AF65-F5344CB8AC3E}">
        <p14:creationId xmlns:p14="http://schemas.microsoft.com/office/powerpoint/2010/main" val="1376476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CF6908C-481A-8243-8ED3-D1E935C28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latin typeface="+mj-lt"/>
                <a:ea typeface="+mj-ea"/>
                <a:cs typeface="+mj-cs"/>
              </a:rPr>
              <a:t>STRUTTURA </a:t>
            </a:r>
            <a:r>
              <a:rPr lang="en-US" sz="3600"/>
              <a:t>APPLICAZIONE</a:t>
            </a:r>
            <a:endParaRPr lang="en-US" sz="3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D523170-0730-3FFA-8489-980A4AF16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5066" y="2031101"/>
            <a:ext cx="4282984" cy="28545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endParaRPr lang="en-US" sz="180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/>
              <a:t>Frontend React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/>
              <a:t>Backend Flask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err="1"/>
              <a:t>Tensorflow</a:t>
            </a:r>
            <a:r>
              <a:rPr lang="en-US" sz="1800"/>
              <a:t> &amp; </a:t>
            </a:r>
            <a:r>
              <a:rPr lang="en-US" sz="1800" err="1"/>
              <a:t>Keras</a:t>
            </a:r>
            <a:endParaRPr lang="en-US" sz="180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/>
              <a:t>Database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AFB8C7DD-DAD1-0BD4-617F-29526EE01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
              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E278A2F8-093B-9D7B-4CE0-2FA9FA809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0C12960-6E85-460F-B6E3-5B82CB31AF3D}" type="slidenum">
              <a:rPr lang="en-US">
                <a:solidFill>
                  <a:schemeClr val="tx1">
                    <a:tint val="75000"/>
                  </a:schemeClr>
                </a:solidFill>
              </a:rPr>
              <a:pPr defTabSz="914400"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3" name="Picture 2" descr="A diagram of a software process&#10;&#10;Description automatically generated">
            <a:extLst>
              <a:ext uri="{FF2B5EF4-FFF2-40B4-BE49-F238E27FC236}">
                <a16:creationId xmlns:a16="http://schemas.microsoft.com/office/drawing/2014/main" id="{9C34F24D-2756-CAAB-9E09-6818DD978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234" y="1251015"/>
            <a:ext cx="5886978" cy="41148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52554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4EC757-4E85-3A79-98F2-D91A2FF74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278" y="1467873"/>
            <a:ext cx="2752354" cy="2709275"/>
          </a:xfrm>
          <a:prstGeom prst="rect">
            <a:avLst/>
          </a:prstGeom>
          <a:solidFill>
            <a:srgbClr val="0F9ED5"/>
          </a:solidFill>
          <a:ln>
            <a:solidFill>
              <a:srgbClr val="0F9ED5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FRONTEND</a:t>
            </a:r>
          </a:p>
        </p:txBody>
      </p:sp>
      <p:pic>
        <p:nvPicPr>
          <p:cNvPr id="6" name="Immagine 5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006F48BA-6604-C370-F739-360B2650E1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6189"/>
          <a:stretch/>
        </p:blipFill>
        <p:spPr>
          <a:xfrm>
            <a:off x="3999346" y="2096168"/>
            <a:ext cx="7752567" cy="3436414"/>
          </a:xfrm>
          <a:prstGeom prst="rect">
            <a:avLst/>
          </a:prstGeom>
          <a:ln w="28575">
            <a:solidFill>
              <a:schemeClr val="accent4"/>
            </a:solidFill>
          </a:ln>
        </p:spPr>
      </p:pic>
      <p:sp>
        <p:nvSpPr>
          <p:cNvPr id="4" name="AutoShape 2" descr="Immagine">
            <a:extLst>
              <a:ext uri="{FF2B5EF4-FFF2-40B4-BE49-F238E27FC236}">
                <a16:creationId xmlns:a16="http://schemas.microsoft.com/office/drawing/2014/main" id="{50A8CF50-8137-E80C-BB60-1D1D2ED86D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56571" y="401541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4F60991-9B64-7131-FF01-10560A2E9F74}"/>
              </a:ext>
            </a:extLst>
          </p:cNvPr>
          <p:cNvSpPr/>
          <p:nvPr/>
        </p:nvSpPr>
        <p:spPr>
          <a:xfrm>
            <a:off x="3288632" y="1475934"/>
            <a:ext cx="8463281" cy="45719"/>
          </a:xfrm>
          <a:prstGeom prst="rect">
            <a:avLst/>
          </a:prstGeom>
          <a:solidFill>
            <a:srgbClr val="0F9ED5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66E01EB-42CA-1726-D90C-89C468CF3C8E}"/>
              </a:ext>
            </a:extLst>
          </p:cNvPr>
          <p:cNvSpPr txBox="1"/>
          <p:nvPr/>
        </p:nvSpPr>
        <p:spPr>
          <a:xfrm>
            <a:off x="536278" y="4167817"/>
            <a:ext cx="27523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err="1"/>
              <a:t>React</a:t>
            </a:r>
            <a:r>
              <a:rPr lang="it-IT"/>
              <a:t> – MUI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Scelta squadre per partita da pronosticare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Chiamata API verso </a:t>
            </a:r>
            <a:r>
              <a:rPr lang="it-IT" err="1"/>
              <a:t>backend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8146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28E446-3C2A-400F-BBE7-D9767C6B1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it-IT"/>
              <a:t>BACKEND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9E057126-7414-7244-D9E3-D40B417252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491179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C8A11DEE-6BBE-3190-4127-846235470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
             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00F074A-14DB-8372-2CFE-8006888D5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dirty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BAFBF7A3-2D28-D518-5D30-BAA20BD9D245}"/>
              </a:ext>
            </a:extLst>
          </p:cNvPr>
          <p:cNvSpPr/>
          <p:nvPr/>
        </p:nvSpPr>
        <p:spPr>
          <a:xfrm>
            <a:off x="923925" y="1104900"/>
            <a:ext cx="10429875" cy="85725"/>
          </a:xfrm>
          <a:prstGeom prst="rect">
            <a:avLst/>
          </a:prstGeom>
          <a:solidFill>
            <a:srgbClr val="0F9ED5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8450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872BB84-0948-70F2-4373-8091D9856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it-IT" sz="5200"/>
              <a:t>API</a:t>
            </a:r>
          </a:p>
        </p:txBody>
      </p:sp>
      <p:graphicFrame>
        <p:nvGraphicFramePr>
          <p:cNvPr id="27" name="Segnaposto contenuto 2">
            <a:extLst>
              <a:ext uri="{FF2B5EF4-FFF2-40B4-BE49-F238E27FC236}">
                <a16:creationId xmlns:a16="http://schemas.microsoft.com/office/drawing/2014/main" id="{4D6751D9-B88E-906D-9F9E-FD90809A4E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14366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Rettangolo 11">
            <a:extLst>
              <a:ext uri="{FF2B5EF4-FFF2-40B4-BE49-F238E27FC236}">
                <a16:creationId xmlns:a16="http://schemas.microsoft.com/office/drawing/2014/main" id="{BC88C72D-F5D3-276D-CEC3-E99DE3734FF7}"/>
              </a:ext>
            </a:extLst>
          </p:cNvPr>
          <p:cNvSpPr/>
          <p:nvPr/>
        </p:nvSpPr>
        <p:spPr>
          <a:xfrm>
            <a:off x="879537" y="1487832"/>
            <a:ext cx="10429875" cy="85725"/>
          </a:xfrm>
          <a:prstGeom prst="rect">
            <a:avLst/>
          </a:prstGeom>
          <a:solidFill>
            <a:srgbClr val="0F9ED5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6412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872BB84-0948-70F2-4373-8091D9856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1104152"/>
            <a:ext cx="9849751" cy="1349671"/>
          </a:xfrm>
        </p:spPr>
        <p:txBody>
          <a:bodyPr anchor="b">
            <a:normAutofit/>
          </a:bodyPr>
          <a:lstStyle/>
          <a:p>
            <a:r>
              <a:rPr lang="it-IT" sz="5400"/>
              <a:t>RICHIESTE API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993AB6-59B6-0817-DF07-51D3C212C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902913"/>
            <a:ext cx="9849751" cy="3032168"/>
          </a:xfrm>
        </p:spPr>
        <p:txBody>
          <a:bodyPr anchor="ctr">
            <a:normAutofit/>
          </a:bodyPr>
          <a:lstStyle/>
          <a:p>
            <a:r>
              <a:rPr lang="it-IT" sz="2000"/>
              <a:t>Tramite richiesta dal </a:t>
            </a:r>
            <a:r>
              <a:rPr lang="it-IT" sz="2000" u="sng"/>
              <a:t>frontend</a:t>
            </a:r>
            <a:r>
              <a:rPr lang="it-IT" sz="2000"/>
              <a:t>.</a:t>
            </a:r>
          </a:p>
          <a:p>
            <a:endParaRPr lang="it-IT" sz="2000"/>
          </a:p>
          <a:p>
            <a:r>
              <a:rPr lang="it-IT" sz="2000"/>
              <a:t>Tramite </a:t>
            </a:r>
            <a:r>
              <a:rPr lang="en-US" sz="2000" b="0" i="0">
                <a:effectLst/>
                <a:latin typeface="gg sans"/>
              </a:rPr>
              <a:t>curl -H "X-API-KEY: </a:t>
            </a:r>
            <a:r>
              <a:rPr lang="en-US" sz="2000">
                <a:latin typeface="gg sans"/>
              </a:rPr>
              <a:t>*****"</a:t>
            </a:r>
            <a:r>
              <a:rPr lang="en-US" sz="2000" b="0" i="0">
                <a:effectLst/>
                <a:latin typeface="gg sans"/>
              </a:rPr>
              <a:t> "</a:t>
            </a:r>
            <a:r>
              <a:rPr lang="en-US" sz="2000" b="0" i="0">
                <a:effectLst/>
                <a:latin typeface="inherit"/>
                <a:hlinkClick r:id="rId2" tooltip="https://172.213.194.23/api/predict?squadra1=Chicago%20Bulls&amp;squadra2=Los%20Angeles%20Laker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https://172.213.194.23/</a:t>
            </a:r>
            <a:r>
              <a:rPr lang="en-US" sz="2000" b="0" i="0" err="1">
                <a:effectLst/>
                <a:latin typeface="inherit"/>
                <a:hlinkClick r:id="rId2" tooltip="https://172.213.194.23/api/predict?squadra1=Chicago%20Bulls&amp;squadra2=Los%20Angeles%20Laker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api</a:t>
            </a:r>
            <a:r>
              <a:rPr lang="en-US" sz="2000" b="0" i="0">
                <a:effectLst/>
                <a:latin typeface="inherit"/>
                <a:hlinkClick r:id="rId2" tooltip="https://172.213.194.23/api/predict?squadra1=Chicago%20Bulls&amp;squadra2=Los%20Angeles%20Laker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/predict?squadra1=Chicago%20Bulls&amp;squadra2=Los%20Angeles%20Lakers</a:t>
            </a:r>
            <a:r>
              <a:rPr lang="en-US" sz="2000" b="0" i="0">
                <a:effectLst/>
                <a:latin typeface="gg sans"/>
              </a:rPr>
              <a:t>"</a:t>
            </a:r>
            <a:endParaRPr lang="it-IT" sz="2000"/>
          </a:p>
          <a:p>
            <a:endParaRPr lang="it-IT" sz="2000"/>
          </a:p>
        </p:txBody>
      </p:sp>
      <p:pic>
        <p:nvPicPr>
          <p:cNvPr id="1026" name="Picture 2" descr="Flask Logo icon PNG and SVG Vector Free Download">
            <a:extLst>
              <a:ext uri="{FF2B5EF4-FFF2-40B4-BE49-F238E27FC236}">
                <a16:creationId xmlns:a16="http://schemas.microsoft.com/office/drawing/2014/main" id="{33EA1511-31EC-FA63-8B31-70D01E11B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026" y="1778987"/>
            <a:ext cx="2750118" cy="275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850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29D1CAA-ECCD-B140-AF52-2A07E414C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RETE NEURALE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A black and white diagram&#10;&#10;Description automatically generated">
            <a:extLst>
              <a:ext uri="{FF2B5EF4-FFF2-40B4-BE49-F238E27FC236}">
                <a16:creationId xmlns:a16="http://schemas.microsoft.com/office/drawing/2014/main" id="{FF27CBA6-273B-5EFB-1812-9DB124635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83" y="2243166"/>
            <a:ext cx="5431536" cy="400575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3455BF8-DD8F-9C47-4B7F-9C265D2721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7676" y="3317261"/>
            <a:ext cx="5772730" cy="1755253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20D37D-D6B3-EE43-12DE-81AA8AB51C19}"/>
              </a:ext>
            </a:extLst>
          </p:cNvPr>
          <p:cNvSpPr txBox="1"/>
          <p:nvPr/>
        </p:nvSpPr>
        <p:spPr>
          <a:xfrm>
            <a:off x="2069910" y="1922060"/>
            <a:ext cx="51179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/>
              <a:t>512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4CCFC4-99F1-16FD-9B20-863D67218494}"/>
              </a:ext>
            </a:extLst>
          </p:cNvPr>
          <p:cNvSpPr txBox="1"/>
          <p:nvPr/>
        </p:nvSpPr>
        <p:spPr>
          <a:xfrm>
            <a:off x="3787252" y="1922059"/>
            <a:ext cx="51179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/>
              <a:t>512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D90570-B5AE-3D8E-1C73-F2E9DE9AEF46}"/>
              </a:ext>
            </a:extLst>
          </p:cNvPr>
          <p:cNvSpPr txBox="1"/>
          <p:nvPr/>
        </p:nvSpPr>
        <p:spPr>
          <a:xfrm>
            <a:off x="398059" y="2604448"/>
            <a:ext cx="51179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/>
              <a:t>30</a:t>
            </a:r>
          </a:p>
        </p:txBody>
      </p:sp>
      <p:sp>
        <p:nvSpPr>
          <p:cNvPr id="9" name="Rettangolo 3">
            <a:extLst>
              <a:ext uri="{FF2B5EF4-FFF2-40B4-BE49-F238E27FC236}">
                <a16:creationId xmlns:a16="http://schemas.microsoft.com/office/drawing/2014/main" id="{B657A599-0ACD-6E41-5956-5658009C9866}"/>
              </a:ext>
            </a:extLst>
          </p:cNvPr>
          <p:cNvSpPr/>
          <p:nvPr/>
        </p:nvSpPr>
        <p:spPr>
          <a:xfrm flipH="1">
            <a:off x="5998618" y="2058537"/>
            <a:ext cx="34943" cy="44903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8687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1FB537D-EDEF-9604-5329-F000DA415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389" y="386929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PREPARAZIONE DATI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8DD587-4FEB-F5A7-9DE1-377B63509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6919" y="2517349"/>
            <a:ext cx="2858929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143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err="1"/>
              <a:t>Richiesta</a:t>
            </a:r>
            <a:r>
              <a:rPr lang="en-US" sz="1600"/>
              <a:t> a </a:t>
            </a:r>
            <a:r>
              <a:rPr lang="en-US" sz="1600" err="1"/>
              <a:t>nba_api</a:t>
            </a:r>
            <a:r>
              <a:rPr lang="en-US" sz="1600"/>
              <a:t> </a:t>
            </a:r>
            <a:r>
              <a:rPr lang="en-US" sz="1600" err="1"/>
              <a:t>dei</a:t>
            </a:r>
            <a:r>
              <a:rPr lang="en-US" sz="1600"/>
              <a:t> </a:t>
            </a:r>
            <a:r>
              <a:rPr lang="en-US" sz="1600" err="1"/>
              <a:t>dati</a:t>
            </a:r>
            <a:r>
              <a:rPr lang="en-US" sz="1600"/>
              <a:t> per </a:t>
            </a:r>
            <a:r>
              <a:rPr lang="en-US" sz="1600" err="1"/>
              <a:t>ogni</a:t>
            </a:r>
            <a:r>
              <a:rPr lang="en-US" sz="1600"/>
              <a:t> </a:t>
            </a:r>
            <a:r>
              <a:rPr lang="en-US" sz="1600" err="1"/>
              <a:t>singolo</a:t>
            </a:r>
            <a:r>
              <a:rPr lang="en-US" sz="1600"/>
              <a:t> </a:t>
            </a:r>
            <a:r>
              <a:rPr lang="en-US" sz="1600" err="1"/>
              <a:t>giocatore</a:t>
            </a:r>
            <a:r>
              <a:rPr lang="en-US" sz="1600"/>
              <a:t> </a:t>
            </a:r>
          </a:p>
          <a:p>
            <a:pPr marL="5143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/>
              <a:t>Parsing </a:t>
            </a:r>
            <a:r>
              <a:rPr lang="en-US" sz="1600" err="1"/>
              <a:t>dati</a:t>
            </a:r>
            <a:r>
              <a:rPr lang="en-US" sz="1600"/>
              <a:t> e </a:t>
            </a:r>
            <a:r>
              <a:rPr lang="en-US" sz="1600" err="1"/>
              <a:t>unione</a:t>
            </a:r>
            <a:r>
              <a:rPr lang="en-US" sz="1600"/>
              <a:t> in un </a:t>
            </a:r>
            <a:r>
              <a:rPr lang="en-US" sz="1600" err="1"/>
              <a:t>unico</a:t>
            </a:r>
            <a:r>
              <a:rPr lang="en-US" sz="1600"/>
              <a:t> array per </a:t>
            </a:r>
            <a:r>
              <a:rPr lang="en-US" sz="1600" err="1"/>
              <a:t>squadra</a:t>
            </a:r>
          </a:p>
          <a:p>
            <a:pPr marL="5143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err="1"/>
              <a:t>Standardizzazione</a:t>
            </a:r>
            <a:r>
              <a:rPr lang="en-US" sz="1600"/>
              <a:t> </a:t>
            </a:r>
            <a:r>
              <a:rPr lang="en-US" sz="1600" err="1"/>
              <a:t>dei</a:t>
            </a:r>
            <a:r>
              <a:rPr lang="en-US" sz="1600"/>
              <a:t> </a:t>
            </a:r>
            <a:r>
              <a:rPr lang="en-US" sz="1600" err="1"/>
              <a:t>dati</a:t>
            </a:r>
            <a:endParaRPr lang="en-US" sz="1600"/>
          </a:p>
          <a:p>
            <a:pPr lvl="1" indent="-228600">
              <a:buFont typeface="Arial" panose="020B0604020202020204" pitchFamily="34" charset="0"/>
              <a:buChar char="•"/>
            </a:pPr>
            <a:endParaRPr lang="en-US" sz="180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B645C27-6BC9-9308-4776-E84DED6EE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354" y="2844792"/>
            <a:ext cx="7826446" cy="2465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2B7DA040-1AF6-E789-84CD-95BB53239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
              </a:t>
            </a:r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78D17669-70A1-73A2-F3E4-3EF4A8934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0C12960-6E85-460F-B6E3-5B82CB31AF3D}" type="slidenum">
              <a:rPr lang="en-US">
                <a:solidFill>
                  <a:schemeClr val="tx1">
                    <a:tint val="75000"/>
                  </a:schemeClr>
                </a:solidFill>
              </a:rPr>
              <a:pPr defTabSz="914400"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806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Tema di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8F60BBCF441749B1DFCED817E8D45E" ma:contentTypeVersion="16" ma:contentTypeDescription="Create a new document." ma:contentTypeScope="" ma:versionID="d0822beab77df75904f9149c459c6878">
  <xsd:schema xmlns:xsd="http://www.w3.org/2001/XMLSchema" xmlns:xs="http://www.w3.org/2001/XMLSchema" xmlns:p="http://schemas.microsoft.com/office/2006/metadata/properties" xmlns:ns3="3c738019-0d3e-4670-8b66-3124182b6d2e" xmlns:ns4="84e93717-aa2d-4fc5-97fb-9b820979c77a" targetNamespace="http://schemas.microsoft.com/office/2006/metadata/properties" ma:root="true" ma:fieldsID="a43a9f006b17031134896db5ee7cb96c" ns3:_="" ns4:_="">
    <xsd:import namespace="3c738019-0d3e-4670-8b66-3124182b6d2e"/>
    <xsd:import namespace="84e93717-aa2d-4fc5-97fb-9b820979c77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DateTaken" minOccurs="0"/>
                <xsd:element ref="ns3:MediaLengthInSecond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738019-0d3e-4670-8b66-3124182b6d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e93717-aa2d-4fc5-97fb-9b820979c77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c738019-0d3e-4670-8b66-3124182b6d2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02B6D47-FCE1-4195-A0B8-FEBF3E0530DB}">
  <ds:schemaRefs>
    <ds:schemaRef ds:uri="3c738019-0d3e-4670-8b66-3124182b6d2e"/>
    <ds:schemaRef ds:uri="84e93717-aa2d-4fc5-97fb-9b820979c77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85A2971-31B8-47A8-B4F5-ECAEEC17B2A0}">
  <ds:schemaRefs>
    <ds:schemaRef ds:uri="3c738019-0d3e-4670-8b66-3124182b6d2e"/>
    <ds:schemaRef ds:uri="84e93717-aa2d-4fc5-97fb-9b820979c77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DCF327D-CB16-4210-A841-587CB479129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20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FantaNBA</vt:lpstr>
      <vt:lpstr>OBIETTIVI</vt:lpstr>
      <vt:lpstr>STRUTTURA APPLICAZIONE</vt:lpstr>
      <vt:lpstr>FRONTEND</vt:lpstr>
      <vt:lpstr>BACKEND</vt:lpstr>
      <vt:lpstr>API</vt:lpstr>
      <vt:lpstr>RICHIESTE API</vt:lpstr>
      <vt:lpstr>RETE NEURALE</vt:lpstr>
      <vt:lpstr>PREPARAZIONE DATI</vt:lpstr>
      <vt:lpstr>TRAINING RETE</vt:lpstr>
      <vt:lpstr>INFRASTRUTTURA AZURE</vt:lpstr>
      <vt:lpstr>Azure Kubernetes Service (AKS)</vt:lpstr>
      <vt:lpstr>Azure Container Registry (ACR)</vt:lpstr>
      <vt:lpstr>Cosmos DB</vt:lpstr>
      <vt:lpstr>AFFIDABILITA E SCALABILITA</vt:lpstr>
      <vt:lpstr>Sicurezza</vt:lpstr>
      <vt:lpstr>TEST FRONTEND</vt:lpstr>
      <vt:lpstr>TEST BACKEND</vt:lpstr>
      <vt:lpstr>SVILUPPI FUTURI</vt:lpstr>
      <vt:lpstr>GRAZIE DELL'ATTENZIONE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FantaNBA</dc:title>
  <dc:creator>Leonardo Di Fabio - leonardo.difabio@studio.unibo.it</dc:creator>
  <cp:revision>5</cp:revision>
  <dcterms:created xsi:type="dcterms:W3CDTF">2024-06-14T18:02:16Z</dcterms:created>
  <dcterms:modified xsi:type="dcterms:W3CDTF">2024-06-15T14:09:07Z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0x010100388F60BBCF441749B1DFCED817E8D45E</vt:lpwstr>
  </property>
</Properties>
</file>