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3E2B0-87D2-7F42-8661-AE44A40C66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5590996-38F7-5D44-8BF2-F5E7CF900770}">
      <dgm:prSet phldrT="[Text]"/>
      <dgm:spPr/>
      <dgm:t>
        <a:bodyPr/>
        <a:lstStyle/>
        <a:p>
          <a:r>
            <a:rPr lang="en-GB" dirty="0"/>
            <a:t>Ingress</a:t>
          </a:r>
        </a:p>
      </dgm:t>
    </dgm:pt>
    <dgm:pt modelId="{9EBDF45C-06EF-4C41-8455-90D7AB18E6F8}" type="parTrans" cxnId="{56A20F10-CE99-8F4C-AFCA-D6EF290234BC}">
      <dgm:prSet/>
      <dgm:spPr/>
      <dgm:t>
        <a:bodyPr/>
        <a:lstStyle/>
        <a:p>
          <a:endParaRPr lang="en-GB"/>
        </a:p>
      </dgm:t>
    </dgm:pt>
    <dgm:pt modelId="{CB1A844B-027B-5F4D-81FB-9BD8BF532E3A}" type="sibTrans" cxnId="{56A20F10-CE99-8F4C-AFCA-D6EF290234BC}">
      <dgm:prSet/>
      <dgm:spPr/>
      <dgm:t>
        <a:bodyPr/>
        <a:lstStyle/>
        <a:p>
          <a:endParaRPr lang="en-GB"/>
        </a:p>
      </dgm:t>
    </dgm:pt>
    <dgm:pt modelId="{4C49B436-2ECA-804E-99BF-69C12B2ED6F4}">
      <dgm:prSet phldrT="[Text]"/>
      <dgm:spPr/>
      <dgm:t>
        <a:bodyPr/>
        <a:lstStyle/>
        <a:p>
          <a:r>
            <a:rPr lang="en-GB" dirty="0"/>
            <a:t>Enables domain-based access to the cluster</a:t>
          </a:r>
        </a:p>
      </dgm:t>
    </dgm:pt>
    <dgm:pt modelId="{8383F6A7-2187-B84F-9082-39D79FA4B1B1}" type="parTrans" cxnId="{C38BD27E-2E1B-7E4A-AFD1-31866894CC5B}">
      <dgm:prSet/>
      <dgm:spPr/>
      <dgm:t>
        <a:bodyPr/>
        <a:lstStyle/>
        <a:p>
          <a:endParaRPr lang="en-GB"/>
        </a:p>
      </dgm:t>
    </dgm:pt>
    <dgm:pt modelId="{C70419CB-A180-264D-BD4E-6C2CF6E33E66}" type="sibTrans" cxnId="{C38BD27E-2E1B-7E4A-AFD1-31866894CC5B}">
      <dgm:prSet/>
      <dgm:spPr/>
      <dgm:t>
        <a:bodyPr/>
        <a:lstStyle/>
        <a:p>
          <a:endParaRPr lang="en-GB"/>
        </a:p>
      </dgm:t>
    </dgm:pt>
    <dgm:pt modelId="{545A71D6-D826-8D45-9EF2-44E06BC940E8}">
      <dgm:prSet phldrT="[Text]"/>
      <dgm:spPr/>
      <dgm:t>
        <a:bodyPr/>
        <a:lstStyle/>
        <a:p>
          <a:r>
            <a:rPr lang="en-GB" dirty="0" err="1"/>
            <a:t>ClusterIP</a:t>
          </a:r>
          <a:r>
            <a:rPr lang="en-GB" dirty="0"/>
            <a:t> Service</a:t>
          </a:r>
        </a:p>
      </dgm:t>
    </dgm:pt>
    <dgm:pt modelId="{5CD8053C-A154-1D46-946B-8DABC101B795}" type="parTrans" cxnId="{51D5B6F0-E12D-7349-A99B-582C532763CD}">
      <dgm:prSet/>
      <dgm:spPr/>
      <dgm:t>
        <a:bodyPr/>
        <a:lstStyle/>
        <a:p>
          <a:endParaRPr lang="en-GB"/>
        </a:p>
      </dgm:t>
    </dgm:pt>
    <dgm:pt modelId="{69D52AF0-D5DA-954D-82FA-92C6A762D74C}" type="sibTrans" cxnId="{51D5B6F0-E12D-7349-A99B-582C532763CD}">
      <dgm:prSet/>
      <dgm:spPr/>
      <dgm:t>
        <a:bodyPr/>
        <a:lstStyle/>
        <a:p>
          <a:endParaRPr lang="en-GB"/>
        </a:p>
      </dgm:t>
    </dgm:pt>
    <dgm:pt modelId="{80E2C3BB-6620-684D-9EAD-7C731FEEA77E}">
      <dgm:prSet phldrT="[Text]"/>
      <dgm:spPr/>
      <dgm:t>
        <a:bodyPr/>
        <a:lstStyle/>
        <a:p>
          <a:r>
            <a:rPr lang="en-GB" dirty="0"/>
            <a:t>Enables communication and access to applications within the cluster</a:t>
          </a:r>
        </a:p>
      </dgm:t>
    </dgm:pt>
    <dgm:pt modelId="{DC14C7F0-9838-3C44-8BAF-AF9AC7C94D87}" type="parTrans" cxnId="{6497C42B-2213-B848-A36C-0F3371AF7A32}">
      <dgm:prSet/>
      <dgm:spPr/>
      <dgm:t>
        <a:bodyPr/>
        <a:lstStyle/>
        <a:p>
          <a:endParaRPr lang="en-GB"/>
        </a:p>
      </dgm:t>
    </dgm:pt>
    <dgm:pt modelId="{2E902944-8BE4-4B42-927E-B78F8D31B8C8}" type="sibTrans" cxnId="{6497C42B-2213-B848-A36C-0F3371AF7A32}">
      <dgm:prSet/>
      <dgm:spPr/>
      <dgm:t>
        <a:bodyPr/>
        <a:lstStyle/>
        <a:p>
          <a:endParaRPr lang="en-GB"/>
        </a:p>
      </dgm:t>
    </dgm:pt>
    <dgm:pt modelId="{DDB0DBB5-D407-C445-98AE-0D874F31209E}">
      <dgm:prSet phldrT="[Text]"/>
      <dgm:spPr/>
      <dgm:t>
        <a:bodyPr/>
        <a:lstStyle/>
        <a:p>
          <a:r>
            <a:rPr lang="en-GB" dirty="0"/>
            <a:t>Application</a:t>
          </a:r>
        </a:p>
      </dgm:t>
    </dgm:pt>
    <dgm:pt modelId="{D8FD2602-BF09-1D40-948B-6C260157D54B}" type="parTrans" cxnId="{0AD70859-A845-7149-9C60-B0B0D65E9100}">
      <dgm:prSet/>
      <dgm:spPr/>
      <dgm:t>
        <a:bodyPr/>
        <a:lstStyle/>
        <a:p>
          <a:endParaRPr lang="en-GB"/>
        </a:p>
      </dgm:t>
    </dgm:pt>
    <dgm:pt modelId="{88F72EAC-5702-E947-B4F8-D9F818E91615}" type="sibTrans" cxnId="{0AD70859-A845-7149-9C60-B0B0D65E9100}">
      <dgm:prSet/>
      <dgm:spPr/>
      <dgm:t>
        <a:bodyPr/>
        <a:lstStyle/>
        <a:p>
          <a:endParaRPr lang="en-GB"/>
        </a:p>
      </dgm:t>
    </dgm:pt>
    <dgm:pt modelId="{010B3A9D-D069-014B-92A1-E3F7222D5921}">
      <dgm:prSet phldrT="[Text]"/>
      <dgm:spPr/>
      <dgm:t>
        <a:bodyPr/>
        <a:lstStyle/>
        <a:p>
          <a:r>
            <a:rPr lang="en-GB" dirty="0"/>
            <a:t>Our “Hello World” Spring application</a:t>
          </a:r>
        </a:p>
      </dgm:t>
    </dgm:pt>
    <dgm:pt modelId="{F1B40825-3B39-B144-8727-124FB97AA2A4}" type="parTrans" cxnId="{11415DCC-CD7C-4249-9164-D7D48F14E4B0}">
      <dgm:prSet/>
      <dgm:spPr/>
      <dgm:t>
        <a:bodyPr/>
        <a:lstStyle/>
        <a:p>
          <a:endParaRPr lang="en-GB"/>
        </a:p>
      </dgm:t>
    </dgm:pt>
    <dgm:pt modelId="{C0975DA2-314B-7946-A936-3679AD966B0F}" type="sibTrans" cxnId="{11415DCC-CD7C-4249-9164-D7D48F14E4B0}">
      <dgm:prSet/>
      <dgm:spPr/>
      <dgm:t>
        <a:bodyPr/>
        <a:lstStyle/>
        <a:p>
          <a:endParaRPr lang="en-GB"/>
        </a:p>
      </dgm:t>
    </dgm:pt>
    <dgm:pt modelId="{37E37A90-A280-924B-A17D-ADE912239AA4}" type="pres">
      <dgm:prSet presAssocID="{D173E2B0-87D2-7F42-8661-AE44A40C6627}" presName="Name0" presStyleCnt="0">
        <dgm:presLayoutVars>
          <dgm:dir/>
          <dgm:resizeHandles val="exact"/>
        </dgm:presLayoutVars>
      </dgm:prSet>
      <dgm:spPr/>
    </dgm:pt>
    <dgm:pt modelId="{ECDAA63C-D9DC-B74B-B36C-AA35ED190435}" type="pres">
      <dgm:prSet presAssocID="{65590996-38F7-5D44-8BF2-F5E7CF900770}" presName="node" presStyleLbl="node1" presStyleIdx="0" presStyleCnt="3">
        <dgm:presLayoutVars>
          <dgm:bulletEnabled val="1"/>
        </dgm:presLayoutVars>
      </dgm:prSet>
      <dgm:spPr/>
    </dgm:pt>
    <dgm:pt modelId="{6FD2C652-7E7B-B442-A18C-C82C02D86197}" type="pres">
      <dgm:prSet presAssocID="{CB1A844B-027B-5F4D-81FB-9BD8BF532E3A}" presName="sibTrans" presStyleLbl="sibTrans2D1" presStyleIdx="0" presStyleCnt="2"/>
      <dgm:spPr/>
    </dgm:pt>
    <dgm:pt modelId="{245856D9-B565-A146-B62B-93FCDEC66220}" type="pres">
      <dgm:prSet presAssocID="{CB1A844B-027B-5F4D-81FB-9BD8BF532E3A}" presName="connectorText" presStyleLbl="sibTrans2D1" presStyleIdx="0" presStyleCnt="2"/>
      <dgm:spPr/>
    </dgm:pt>
    <dgm:pt modelId="{0D147890-656A-8F40-9D06-C98DD59A1405}" type="pres">
      <dgm:prSet presAssocID="{545A71D6-D826-8D45-9EF2-44E06BC940E8}" presName="node" presStyleLbl="node1" presStyleIdx="1" presStyleCnt="3">
        <dgm:presLayoutVars>
          <dgm:bulletEnabled val="1"/>
        </dgm:presLayoutVars>
      </dgm:prSet>
      <dgm:spPr/>
    </dgm:pt>
    <dgm:pt modelId="{4285C59C-B557-7642-8F51-20E07CBB6D7C}" type="pres">
      <dgm:prSet presAssocID="{69D52AF0-D5DA-954D-82FA-92C6A762D74C}" presName="sibTrans" presStyleLbl="sibTrans2D1" presStyleIdx="1" presStyleCnt="2"/>
      <dgm:spPr/>
    </dgm:pt>
    <dgm:pt modelId="{6369D3AA-1F81-5842-93A3-2B454CA7A08C}" type="pres">
      <dgm:prSet presAssocID="{69D52AF0-D5DA-954D-82FA-92C6A762D74C}" presName="connectorText" presStyleLbl="sibTrans2D1" presStyleIdx="1" presStyleCnt="2"/>
      <dgm:spPr/>
    </dgm:pt>
    <dgm:pt modelId="{BB3E6DBD-E032-AB4A-B7FC-0F3C17FB491E}" type="pres">
      <dgm:prSet presAssocID="{DDB0DBB5-D407-C445-98AE-0D874F31209E}" presName="node" presStyleLbl="node1" presStyleIdx="2" presStyleCnt="3">
        <dgm:presLayoutVars>
          <dgm:bulletEnabled val="1"/>
        </dgm:presLayoutVars>
      </dgm:prSet>
      <dgm:spPr/>
    </dgm:pt>
  </dgm:ptLst>
  <dgm:cxnLst>
    <dgm:cxn modelId="{56A20F10-CE99-8F4C-AFCA-D6EF290234BC}" srcId="{D173E2B0-87D2-7F42-8661-AE44A40C6627}" destId="{65590996-38F7-5D44-8BF2-F5E7CF900770}" srcOrd="0" destOrd="0" parTransId="{9EBDF45C-06EF-4C41-8455-90D7AB18E6F8}" sibTransId="{CB1A844B-027B-5F4D-81FB-9BD8BF532E3A}"/>
    <dgm:cxn modelId="{3DF7B410-16D6-A24C-BA84-D39C99569B99}" type="presOf" srcId="{80E2C3BB-6620-684D-9EAD-7C731FEEA77E}" destId="{0D147890-656A-8F40-9D06-C98DD59A1405}" srcOrd="0" destOrd="1" presId="urn:microsoft.com/office/officeart/2005/8/layout/process1"/>
    <dgm:cxn modelId="{3D2E3C1E-789F-D548-86BB-4C198A5DF593}" type="presOf" srcId="{69D52AF0-D5DA-954D-82FA-92C6A762D74C}" destId="{6369D3AA-1F81-5842-93A3-2B454CA7A08C}" srcOrd="1" destOrd="0" presId="urn:microsoft.com/office/officeart/2005/8/layout/process1"/>
    <dgm:cxn modelId="{6497C42B-2213-B848-A36C-0F3371AF7A32}" srcId="{545A71D6-D826-8D45-9EF2-44E06BC940E8}" destId="{80E2C3BB-6620-684D-9EAD-7C731FEEA77E}" srcOrd="0" destOrd="0" parTransId="{DC14C7F0-9838-3C44-8BAF-AF9AC7C94D87}" sibTransId="{2E902944-8BE4-4B42-927E-B78F8D31B8C8}"/>
    <dgm:cxn modelId="{C11D8138-173A-B64B-9572-4E4E640BCEA2}" type="presOf" srcId="{4C49B436-2ECA-804E-99BF-69C12B2ED6F4}" destId="{ECDAA63C-D9DC-B74B-B36C-AA35ED190435}" srcOrd="0" destOrd="1" presId="urn:microsoft.com/office/officeart/2005/8/layout/process1"/>
    <dgm:cxn modelId="{86201840-18C3-304E-8C8A-820FC8C5167D}" type="presOf" srcId="{CB1A844B-027B-5F4D-81FB-9BD8BF532E3A}" destId="{6FD2C652-7E7B-B442-A18C-C82C02D86197}" srcOrd="0" destOrd="0" presId="urn:microsoft.com/office/officeart/2005/8/layout/process1"/>
    <dgm:cxn modelId="{29DB7D45-9380-8647-93C9-3A33AC529287}" type="presOf" srcId="{010B3A9D-D069-014B-92A1-E3F7222D5921}" destId="{BB3E6DBD-E032-AB4A-B7FC-0F3C17FB491E}" srcOrd="0" destOrd="1" presId="urn:microsoft.com/office/officeart/2005/8/layout/process1"/>
    <dgm:cxn modelId="{4511CC50-1682-7B43-9CDA-589BCE5C3CA6}" type="presOf" srcId="{69D52AF0-D5DA-954D-82FA-92C6A762D74C}" destId="{4285C59C-B557-7642-8F51-20E07CBB6D7C}" srcOrd="0" destOrd="0" presId="urn:microsoft.com/office/officeart/2005/8/layout/process1"/>
    <dgm:cxn modelId="{0AD70859-A845-7149-9C60-B0B0D65E9100}" srcId="{D173E2B0-87D2-7F42-8661-AE44A40C6627}" destId="{DDB0DBB5-D407-C445-98AE-0D874F31209E}" srcOrd="2" destOrd="0" parTransId="{D8FD2602-BF09-1D40-948B-6C260157D54B}" sibTransId="{88F72EAC-5702-E947-B4F8-D9F818E91615}"/>
    <dgm:cxn modelId="{C38BD27E-2E1B-7E4A-AFD1-31866894CC5B}" srcId="{65590996-38F7-5D44-8BF2-F5E7CF900770}" destId="{4C49B436-2ECA-804E-99BF-69C12B2ED6F4}" srcOrd="0" destOrd="0" parTransId="{8383F6A7-2187-B84F-9082-39D79FA4B1B1}" sibTransId="{C70419CB-A180-264D-BD4E-6C2CF6E33E66}"/>
    <dgm:cxn modelId="{50470080-9E1A-5E43-A30B-D7AF0D9854B6}" type="presOf" srcId="{65590996-38F7-5D44-8BF2-F5E7CF900770}" destId="{ECDAA63C-D9DC-B74B-B36C-AA35ED190435}" srcOrd="0" destOrd="0" presId="urn:microsoft.com/office/officeart/2005/8/layout/process1"/>
    <dgm:cxn modelId="{6C1EE186-2969-A440-8803-6FCF4565FB30}" type="presOf" srcId="{CB1A844B-027B-5F4D-81FB-9BD8BF532E3A}" destId="{245856D9-B565-A146-B62B-93FCDEC66220}" srcOrd="1" destOrd="0" presId="urn:microsoft.com/office/officeart/2005/8/layout/process1"/>
    <dgm:cxn modelId="{4E315D9C-978B-3541-8D98-4B8B5548ABA8}" type="presOf" srcId="{DDB0DBB5-D407-C445-98AE-0D874F31209E}" destId="{BB3E6DBD-E032-AB4A-B7FC-0F3C17FB491E}" srcOrd="0" destOrd="0" presId="urn:microsoft.com/office/officeart/2005/8/layout/process1"/>
    <dgm:cxn modelId="{D6CA58BC-B6E3-CE41-ACBD-802F1203805A}" type="presOf" srcId="{D173E2B0-87D2-7F42-8661-AE44A40C6627}" destId="{37E37A90-A280-924B-A17D-ADE912239AA4}" srcOrd="0" destOrd="0" presId="urn:microsoft.com/office/officeart/2005/8/layout/process1"/>
    <dgm:cxn modelId="{11415DCC-CD7C-4249-9164-D7D48F14E4B0}" srcId="{DDB0DBB5-D407-C445-98AE-0D874F31209E}" destId="{010B3A9D-D069-014B-92A1-E3F7222D5921}" srcOrd="0" destOrd="0" parTransId="{F1B40825-3B39-B144-8727-124FB97AA2A4}" sibTransId="{C0975DA2-314B-7946-A936-3679AD966B0F}"/>
    <dgm:cxn modelId="{F899BBD2-1A43-6A4B-8F50-7FFF8A9F78E0}" type="presOf" srcId="{545A71D6-D826-8D45-9EF2-44E06BC940E8}" destId="{0D147890-656A-8F40-9D06-C98DD59A1405}" srcOrd="0" destOrd="0" presId="urn:microsoft.com/office/officeart/2005/8/layout/process1"/>
    <dgm:cxn modelId="{51D5B6F0-E12D-7349-A99B-582C532763CD}" srcId="{D173E2B0-87D2-7F42-8661-AE44A40C6627}" destId="{545A71D6-D826-8D45-9EF2-44E06BC940E8}" srcOrd="1" destOrd="0" parTransId="{5CD8053C-A154-1D46-946B-8DABC101B795}" sibTransId="{69D52AF0-D5DA-954D-82FA-92C6A762D74C}"/>
    <dgm:cxn modelId="{16BB522E-1302-8246-A37C-C028B9B319A6}" type="presParOf" srcId="{37E37A90-A280-924B-A17D-ADE912239AA4}" destId="{ECDAA63C-D9DC-B74B-B36C-AA35ED190435}" srcOrd="0" destOrd="0" presId="urn:microsoft.com/office/officeart/2005/8/layout/process1"/>
    <dgm:cxn modelId="{6E74F866-E977-9B42-A76B-06464859BAB2}" type="presParOf" srcId="{37E37A90-A280-924B-A17D-ADE912239AA4}" destId="{6FD2C652-7E7B-B442-A18C-C82C02D86197}" srcOrd="1" destOrd="0" presId="urn:microsoft.com/office/officeart/2005/8/layout/process1"/>
    <dgm:cxn modelId="{DC9D112E-01F0-6D40-8C4A-15BE0FB8FF9D}" type="presParOf" srcId="{6FD2C652-7E7B-B442-A18C-C82C02D86197}" destId="{245856D9-B565-A146-B62B-93FCDEC66220}" srcOrd="0" destOrd="0" presId="urn:microsoft.com/office/officeart/2005/8/layout/process1"/>
    <dgm:cxn modelId="{3BF38161-102F-C645-BEDA-04114B987638}" type="presParOf" srcId="{37E37A90-A280-924B-A17D-ADE912239AA4}" destId="{0D147890-656A-8F40-9D06-C98DD59A1405}" srcOrd="2" destOrd="0" presId="urn:microsoft.com/office/officeart/2005/8/layout/process1"/>
    <dgm:cxn modelId="{97ADC54E-5672-4F41-B1B5-A3210F341AAF}" type="presParOf" srcId="{37E37A90-A280-924B-A17D-ADE912239AA4}" destId="{4285C59C-B557-7642-8F51-20E07CBB6D7C}" srcOrd="3" destOrd="0" presId="urn:microsoft.com/office/officeart/2005/8/layout/process1"/>
    <dgm:cxn modelId="{8E9D9C5D-82A4-A24E-BDC5-611E5A1B684E}" type="presParOf" srcId="{4285C59C-B557-7642-8F51-20E07CBB6D7C}" destId="{6369D3AA-1F81-5842-93A3-2B454CA7A08C}" srcOrd="0" destOrd="0" presId="urn:microsoft.com/office/officeart/2005/8/layout/process1"/>
    <dgm:cxn modelId="{DA266CA6-FC2A-C542-B235-220C324599BD}" type="presParOf" srcId="{37E37A90-A280-924B-A17D-ADE912239AA4}" destId="{BB3E6DBD-E032-AB4A-B7FC-0F3C17FB49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A63C-D9DC-B74B-B36C-AA35ED190435}">
      <dsp:nvSpPr>
        <dsp:cNvPr id="0" name=""/>
        <dsp:cNvSpPr/>
      </dsp:nvSpPr>
      <dsp:spPr>
        <a:xfrm>
          <a:off x="7143" y="2008725"/>
          <a:ext cx="2135187" cy="14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Ingress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Enables domain-based access to the cluster</a:t>
          </a:r>
        </a:p>
      </dsp:txBody>
      <dsp:txXfrm>
        <a:off x="48183" y="2049765"/>
        <a:ext cx="2053107" cy="1319136"/>
      </dsp:txXfrm>
    </dsp:sp>
    <dsp:sp modelId="{6FD2C652-7E7B-B442-A18C-C82C02D86197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55850" y="2550475"/>
        <a:ext cx="316861" cy="317716"/>
      </dsp:txXfrm>
    </dsp:sp>
    <dsp:sp modelId="{0D147890-656A-8F40-9D06-C98DD59A1405}">
      <dsp:nvSpPr>
        <dsp:cNvPr id="0" name=""/>
        <dsp:cNvSpPr/>
      </dsp:nvSpPr>
      <dsp:spPr>
        <a:xfrm>
          <a:off x="2996406" y="2008725"/>
          <a:ext cx="2135187" cy="14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ClusterIP</a:t>
          </a:r>
          <a:r>
            <a:rPr lang="en-GB" sz="1800" kern="1200" dirty="0"/>
            <a:t>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Enables communication and access to applications within the cluster</a:t>
          </a:r>
        </a:p>
      </dsp:txBody>
      <dsp:txXfrm>
        <a:off x="3037446" y="2049765"/>
        <a:ext cx="2053107" cy="1319136"/>
      </dsp:txXfrm>
    </dsp:sp>
    <dsp:sp modelId="{4285C59C-B557-7642-8F51-20E07CBB6D7C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45112" y="2550475"/>
        <a:ext cx="316861" cy="317716"/>
      </dsp:txXfrm>
    </dsp:sp>
    <dsp:sp modelId="{BB3E6DBD-E032-AB4A-B7FC-0F3C17FB491E}">
      <dsp:nvSpPr>
        <dsp:cNvPr id="0" name=""/>
        <dsp:cNvSpPr/>
      </dsp:nvSpPr>
      <dsp:spPr>
        <a:xfrm>
          <a:off x="5985668" y="2008725"/>
          <a:ext cx="2135187" cy="14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Our “Hello World” Spring application</a:t>
          </a:r>
        </a:p>
      </dsp:txBody>
      <dsp:txXfrm>
        <a:off x="6026708" y="2049765"/>
        <a:ext cx="2053107" cy="1319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9AB7-3C76-A5FF-3BC5-B2A25521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127A-C169-E8C2-9AB6-51C20ADE0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A403-F733-1F79-A761-42F034F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F2E7-EB87-8950-8885-14201545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E55C-539F-79CC-110E-941E3EFB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6D36-E6EC-8E1E-E127-4D7F80F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4CF55-1A97-B0FE-25F2-9864E7E6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236D-7642-1DDC-5853-9F75B980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81A6-D3C9-BE30-D5DE-0A2BADFE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D130-6303-EEF3-5038-5F9A130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99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6848-5ACA-2486-6C2B-557948B7C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2F39-F304-1458-AB4B-0EF49713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6FAE-74E1-5639-7F62-7C04C72C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0FF5-F755-CC60-1024-1BC7C305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B898-6710-B461-13D0-9CCA2429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1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3CAB-05CA-5FFD-ABBA-2C525DD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692B-95B7-D04A-1FA1-01A9BB4F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FE18-5D48-B840-E6FE-5A140463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8E60-E6D6-BD4E-7FC8-8DF39E70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69ED-5386-1063-4995-019DBE86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B0E-3514-5C69-6169-481FC57F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FB28-C2FB-E254-87CA-D5BDF6ED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85D2-F2DE-5838-1EE6-01FBAC7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77A2-4657-B9C7-8920-0858957A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4F9-19D4-C501-27F6-9620B4E8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2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6ADE-A9D2-A534-DCCC-FE6F7859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25BE-2CCE-6471-8EEE-6914CD6B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2050E-17D8-1D3D-8BDC-C09512E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D25E-20FF-F4F6-9808-44FD31C9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726E-3BE5-54CD-FD85-4EAFE20E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8EB7-3D28-8DBD-8356-6AE859F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548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2238-4E46-ADB3-A520-D4F0CD7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FA9E-9EA6-C73F-B8BF-ADC8BA22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F59B-4F28-BA57-DFF8-38B51B60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D55F0-949B-6F79-2DB9-C6C8DC1B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55621-C43E-FB6C-B611-FC1F25C29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24AE5-DCC7-6911-542B-10812D7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AFC78-D839-8A3B-523A-EFE7935E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49568-758D-8997-1115-8611F898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55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51AE-70E4-DCD3-DD69-88627E81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DAB86-C9F2-7E22-10A5-F46D716D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8B45-17E7-1B60-451D-25F4C5FA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EEA27-FBD0-C799-3F79-0383BC9D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37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969C2-0FD1-8FFF-C2C1-2E26B31A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3A70A-55A0-963B-9B21-F449FABD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A44D-00B9-AF47-1867-584A3B10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944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9F05-274D-E92D-DC60-B6349DE4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448A-2E00-11CF-9130-239DE050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9B58-C6BF-9A50-850A-7A6C0412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058-EA69-A9E0-49AE-070F15B3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03299-B1BF-FDC5-F19F-00EDEC47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AB9A-D150-F332-1905-7EA576C6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646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E66-1D0B-7D13-DEE6-E7375CAA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D639B-24D6-E97D-1223-6882A12C3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461E-4909-9079-A436-395D127A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563B-9BCB-A54E-9F69-DEA606C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E7AE1-1690-DF1D-0CE9-DD587030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DD871-1D42-CB15-45D0-82A8AE9C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02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EB10A-AB2A-FAD5-639E-14209897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B8D4-14CC-2BAD-EAA2-2213FE52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FFFD-F45F-E53D-6912-59E479763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4F77C-B02D-E047-A5F4-470FFD71102D}" type="datetimeFigureOut">
              <a:rPr lang="en-DE" smtClean="0"/>
              <a:t>16.08.24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F592-40F2-F012-2458-FC2C085AA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D449-6A80-C04E-317D-04D585E27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23F5F-11AD-414F-974C-632FBDA0921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93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6486FBE-4EC6-F8F4-7FBA-370D332DDBFA}"/>
              </a:ext>
            </a:extLst>
          </p:cNvPr>
          <p:cNvSpPr/>
          <p:nvPr/>
        </p:nvSpPr>
        <p:spPr>
          <a:xfrm>
            <a:off x="432486" y="111211"/>
            <a:ext cx="11627709" cy="6027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A9D9A5-F627-9AB2-ED64-10783B911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364456"/>
              </p:ext>
            </p:extLst>
          </p:nvPr>
        </p:nvGraphicFramePr>
        <p:xfrm>
          <a:off x="345302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1074DE5-23E5-4715-6209-92C56274F4D2}"/>
              </a:ext>
            </a:extLst>
          </p:cNvPr>
          <p:cNvGrpSpPr/>
          <p:nvPr/>
        </p:nvGrpSpPr>
        <p:grpSpPr>
          <a:xfrm>
            <a:off x="6449433" y="1134370"/>
            <a:ext cx="2135187" cy="1401216"/>
            <a:chOff x="5985668" y="2008725"/>
            <a:chExt cx="2135187" cy="140121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277468E-61C2-B1C1-5A03-20437D4C259B}"/>
                </a:ext>
              </a:extLst>
            </p:cNvPr>
            <p:cNvSpPr/>
            <p:nvPr/>
          </p:nvSpPr>
          <p:spPr>
            <a:xfrm>
              <a:off x="5985668" y="2008725"/>
              <a:ext cx="2135187" cy="14012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CA61CC5A-6BAE-17C1-D61B-4F0A02DD29D5}"/>
                </a:ext>
              </a:extLst>
            </p:cNvPr>
            <p:cNvSpPr txBox="1"/>
            <p:nvPr/>
          </p:nvSpPr>
          <p:spPr>
            <a:xfrm>
              <a:off x="6026708" y="2049765"/>
              <a:ext cx="2053107" cy="13191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LoadBalancer</a:t>
              </a:r>
              <a:r>
                <a:rPr lang="en-GB" sz="1800" kern="1200" dirty="0"/>
                <a:t> Service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400" kern="1200" dirty="0"/>
                <a:t>Enables IP-based access to the application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BE1186-EE7B-198D-6142-A195FB761B25}"/>
              </a:ext>
            </a:extLst>
          </p:cNvPr>
          <p:cNvGrpSpPr/>
          <p:nvPr/>
        </p:nvGrpSpPr>
        <p:grpSpPr>
          <a:xfrm rot="1554386">
            <a:off x="8843875" y="2402777"/>
            <a:ext cx="452659" cy="529526"/>
            <a:chOff x="5345112" y="2444570"/>
            <a:chExt cx="452659" cy="529526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42667545-4211-AFCF-6B16-AE4B57C4984C}"/>
                </a:ext>
              </a:extLst>
            </p:cNvPr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A588E000-F929-C394-268B-603E0B4B5E27}"/>
                </a:ext>
              </a:extLst>
            </p:cNvPr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</p:grpSp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621BC513-3199-32C5-AA72-831A06383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993" y="1826740"/>
            <a:ext cx="1602259" cy="160225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ABC2180-E8DA-6C19-4009-B08B201DC19A}"/>
              </a:ext>
            </a:extLst>
          </p:cNvPr>
          <p:cNvGrpSpPr/>
          <p:nvPr/>
        </p:nvGrpSpPr>
        <p:grpSpPr>
          <a:xfrm>
            <a:off x="2531481" y="1570215"/>
            <a:ext cx="3564519" cy="529526"/>
            <a:chOff x="2355850" y="2444570"/>
            <a:chExt cx="452659" cy="529526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D2A6BD2-7387-ABB3-0348-1CC5ACDC4E89}"/>
                </a:ext>
              </a:extLst>
            </p:cNvPr>
            <p:cNvSpPr/>
            <p:nvPr/>
          </p:nvSpPr>
          <p:spPr>
            <a:xfrm>
              <a:off x="2355850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A9AA06CC-1959-7D10-88CB-118DA8128E71}"/>
                </a:ext>
              </a:extLst>
            </p:cNvPr>
            <p:cNvSpPr txBox="1"/>
            <p:nvPr/>
          </p:nvSpPr>
          <p:spPr>
            <a:xfrm>
              <a:off x="2355850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91702-765C-CEC8-A74A-4E11083D1F05}"/>
              </a:ext>
            </a:extLst>
          </p:cNvPr>
          <p:cNvGrpSpPr/>
          <p:nvPr/>
        </p:nvGrpSpPr>
        <p:grpSpPr>
          <a:xfrm>
            <a:off x="2531481" y="3164236"/>
            <a:ext cx="921546" cy="529526"/>
            <a:chOff x="2355850" y="2444570"/>
            <a:chExt cx="452659" cy="529526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A277E32-0F04-38EA-32C5-97569C823E83}"/>
                </a:ext>
              </a:extLst>
            </p:cNvPr>
            <p:cNvSpPr/>
            <p:nvPr/>
          </p:nvSpPr>
          <p:spPr>
            <a:xfrm>
              <a:off x="2355850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EDACAE9F-D297-2B93-F9CB-9E3E928F992A}"/>
                </a:ext>
              </a:extLst>
            </p:cNvPr>
            <p:cNvSpPr txBox="1"/>
            <p:nvPr/>
          </p:nvSpPr>
          <p:spPr>
            <a:xfrm>
              <a:off x="2355850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17580BB-699C-0BA9-30F9-BF3DCEDE9B20}"/>
              </a:ext>
            </a:extLst>
          </p:cNvPr>
          <p:cNvSpPr/>
          <p:nvPr/>
        </p:nvSpPr>
        <p:spPr>
          <a:xfrm>
            <a:off x="2907677" y="348047"/>
            <a:ext cx="8954810" cy="4559643"/>
          </a:xfrm>
          <a:prstGeom prst="rect">
            <a:avLst/>
          </a:prstGeom>
          <a:noFill/>
          <a:ln w="444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FA92E-E0E2-EB65-8526-809C4B832DE2}"/>
              </a:ext>
            </a:extLst>
          </p:cNvPr>
          <p:cNvSpPr txBox="1"/>
          <p:nvPr/>
        </p:nvSpPr>
        <p:spPr>
          <a:xfrm>
            <a:off x="6407940" y="471678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422815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Brüning</dc:creator>
  <cp:lastModifiedBy>Thomas Brüning</cp:lastModifiedBy>
  <cp:revision>3</cp:revision>
  <dcterms:created xsi:type="dcterms:W3CDTF">2024-08-16T08:19:36Z</dcterms:created>
  <dcterms:modified xsi:type="dcterms:W3CDTF">2024-08-16T09:50:26Z</dcterms:modified>
</cp:coreProperties>
</file>