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8" r:id="rId4"/>
    <p:sldId id="267" r:id="rId5"/>
    <p:sldId id="275" r:id="rId6"/>
    <p:sldId id="262" r:id="rId7"/>
    <p:sldId id="274" r:id="rId8"/>
    <p:sldId id="281" r:id="rId9"/>
    <p:sldId id="259" r:id="rId10"/>
    <p:sldId id="271" r:id="rId11"/>
    <p:sldId id="276" r:id="rId12"/>
    <p:sldId id="277" r:id="rId13"/>
    <p:sldId id="278" r:id="rId14"/>
    <p:sldId id="279" r:id="rId15"/>
    <p:sldId id="280" r:id="rId16"/>
    <p:sldId id="272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27596-2280-C65D-92E4-6425DAC19CFB}" v="7" dt="2023-07-20T14:07:08.499"/>
    <p1510:client id="{1A3E54D4-4F8A-EBD4-A1C6-07FD67D5C202}" v="459" dt="2023-07-19T13:50:31.766"/>
    <p1510:client id="{75475B89-4779-49B4-8296-B613151D17A9}" v="22" dt="2023-07-18T13:51:18.774"/>
    <p1510:client id="{9756B895-DA41-EE4B-598A-DD6D6F9D60ED}" v="15" dt="2023-07-21T06:17:10.547"/>
    <p1510:client id="{A12A9D42-DA59-73A5-7E11-524670116D65}" v="2" dt="2023-07-19T14:12:16.974"/>
    <p1510:client id="{E1444257-0800-355F-3A81-BCFE3A25232D}" v="790" dt="2023-07-25T08:02:41.321"/>
    <p1510:client id="{F61AF88D-FBA2-EBD3-DDEA-7DB31E7FA90A}" v="60" dt="2023-07-24T06:11:36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7" autoAdjust="0"/>
    <p:restoredTop sz="94652" autoAdjust="0"/>
  </p:normalViewPr>
  <p:slideViewPr>
    <p:cSldViewPr snapToGrid="0">
      <p:cViewPr varScale="1">
        <p:scale>
          <a:sx n="84" d="100"/>
          <a:sy n="84" d="100"/>
        </p:scale>
        <p:origin x="120" y="4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23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3A81CF-065F-4BF7-985B-05E50CC90A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D6D45A-FAC1-48A1-A187-216DC4A674D5}">
      <dgm:prSet/>
      <dgm:spPr/>
      <dgm:t>
        <a:bodyPr/>
        <a:lstStyle/>
        <a:p>
          <a:r>
            <a:rPr lang="fr-FR"/>
            <a:t>1) Qu'est-ce qu'un design pattern Structurel</a:t>
          </a:r>
          <a:endParaRPr lang="en-US"/>
        </a:p>
      </dgm:t>
    </dgm:pt>
    <dgm:pt modelId="{09B333C7-6292-4B0A-BD43-2D65A1024614}" type="parTrans" cxnId="{08ACBF12-3D3B-4865-B395-B8FAF17E8739}">
      <dgm:prSet/>
      <dgm:spPr/>
      <dgm:t>
        <a:bodyPr/>
        <a:lstStyle/>
        <a:p>
          <a:endParaRPr lang="en-US"/>
        </a:p>
      </dgm:t>
    </dgm:pt>
    <dgm:pt modelId="{08A59671-9081-4F82-860B-C905324E2762}" type="sibTrans" cxnId="{08ACBF12-3D3B-4865-B395-B8FAF17E8739}">
      <dgm:prSet/>
      <dgm:spPr/>
      <dgm:t>
        <a:bodyPr/>
        <a:lstStyle/>
        <a:p>
          <a:endParaRPr lang="en-US"/>
        </a:p>
      </dgm:t>
    </dgm:pt>
    <dgm:pt modelId="{F0CEB19F-D3AD-467B-B121-4F932EF64B62}">
      <dgm:prSet/>
      <dgm:spPr/>
      <dgm:t>
        <a:bodyPr/>
        <a:lstStyle/>
        <a:p>
          <a:r>
            <a:rPr lang="fr-FR"/>
            <a:t>2) Présentation du Pattern décorateur</a:t>
          </a:r>
          <a:endParaRPr lang="en-US"/>
        </a:p>
      </dgm:t>
    </dgm:pt>
    <dgm:pt modelId="{91F2E8DA-364A-4D7A-9DE0-AD9D3AC15F0A}" type="parTrans" cxnId="{2AC7C386-05E6-4423-AC20-A1526102A772}">
      <dgm:prSet/>
      <dgm:spPr/>
      <dgm:t>
        <a:bodyPr/>
        <a:lstStyle/>
        <a:p>
          <a:endParaRPr lang="en-US"/>
        </a:p>
      </dgm:t>
    </dgm:pt>
    <dgm:pt modelId="{FF5F733E-A828-4DFC-869C-BBD2F6B41B6F}" type="sibTrans" cxnId="{2AC7C386-05E6-4423-AC20-A1526102A772}">
      <dgm:prSet/>
      <dgm:spPr/>
      <dgm:t>
        <a:bodyPr/>
        <a:lstStyle/>
        <a:p>
          <a:endParaRPr lang="en-US"/>
        </a:p>
      </dgm:t>
    </dgm:pt>
    <dgm:pt modelId="{31254850-DD8E-4299-A036-917FE0E66281}">
      <dgm:prSet/>
      <dgm:spPr/>
      <dgm:t>
        <a:bodyPr/>
        <a:lstStyle/>
        <a:p>
          <a:r>
            <a:rPr lang="fr-FR"/>
            <a:t>3) Quels problèmes résout-il</a:t>
          </a:r>
          <a:endParaRPr lang="en-US"/>
        </a:p>
      </dgm:t>
    </dgm:pt>
    <dgm:pt modelId="{54350D6D-59C9-44E5-B755-09438F6508E1}" type="parTrans" cxnId="{B80C43D7-4DE6-4A0F-A07F-1E1309BA1A6C}">
      <dgm:prSet/>
      <dgm:spPr/>
      <dgm:t>
        <a:bodyPr/>
        <a:lstStyle/>
        <a:p>
          <a:endParaRPr lang="en-US"/>
        </a:p>
      </dgm:t>
    </dgm:pt>
    <dgm:pt modelId="{17C6670C-FF2C-4580-964E-C6A2E4CDC438}" type="sibTrans" cxnId="{B80C43D7-4DE6-4A0F-A07F-1E1309BA1A6C}">
      <dgm:prSet/>
      <dgm:spPr/>
      <dgm:t>
        <a:bodyPr/>
        <a:lstStyle/>
        <a:p>
          <a:endParaRPr lang="en-US"/>
        </a:p>
      </dgm:t>
    </dgm:pt>
    <dgm:pt modelId="{6CB3BBB8-5F51-4DCC-878F-7D3191FFD50A}">
      <dgm:prSet/>
      <dgm:spPr/>
      <dgm:t>
        <a:bodyPr/>
        <a:lstStyle/>
        <a:p>
          <a:r>
            <a:rPr lang="fr-FR" dirty="0"/>
            <a:t>4) Avantage/désavantage</a:t>
          </a:r>
          <a:endParaRPr lang="en-US" dirty="0"/>
        </a:p>
      </dgm:t>
    </dgm:pt>
    <dgm:pt modelId="{71C71B1A-C8E8-4AC2-8BD7-E40160434EF5}" type="parTrans" cxnId="{5C5B99AC-FAD2-4B2A-B15F-244C4EF0A5AD}">
      <dgm:prSet/>
      <dgm:spPr/>
      <dgm:t>
        <a:bodyPr/>
        <a:lstStyle/>
        <a:p>
          <a:endParaRPr lang="en-US"/>
        </a:p>
      </dgm:t>
    </dgm:pt>
    <dgm:pt modelId="{C5B03FF4-ECD4-44AD-9E22-A7ED07D4985C}" type="sibTrans" cxnId="{5C5B99AC-FAD2-4B2A-B15F-244C4EF0A5AD}">
      <dgm:prSet/>
      <dgm:spPr/>
      <dgm:t>
        <a:bodyPr/>
        <a:lstStyle/>
        <a:p>
          <a:endParaRPr lang="en-US"/>
        </a:p>
      </dgm:t>
    </dgm:pt>
    <dgm:pt modelId="{E93EA047-1F29-43F8-B500-02CE3D6D50ED}">
      <dgm:prSet/>
      <dgm:spPr/>
      <dgm:t>
        <a:bodyPr/>
        <a:lstStyle/>
        <a:p>
          <a:r>
            <a:rPr lang="fr-FR" dirty="0"/>
            <a:t>5) Exemple Ludique / pratique</a:t>
          </a:r>
          <a:endParaRPr lang="en-US" dirty="0"/>
        </a:p>
      </dgm:t>
    </dgm:pt>
    <dgm:pt modelId="{739FBCF3-E318-45AE-A727-9C9BACC347DF}" type="parTrans" cxnId="{75E5D464-930B-4286-BB36-59657D7F4997}">
      <dgm:prSet/>
      <dgm:spPr/>
      <dgm:t>
        <a:bodyPr/>
        <a:lstStyle/>
        <a:p>
          <a:endParaRPr lang="en-US"/>
        </a:p>
      </dgm:t>
    </dgm:pt>
    <dgm:pt modelId="{43D8EFAA-48A4-4F69-8984-AD63CE8486A3}" type="sibTrans" cxnId="{75E5D464-930B-4286-BB36-59657D7F4997}">
      <dgm:prSet/>
      <dgm:spPr/>
      <dgm:t>
        <a:bodyPr/>
        <a:lstStyle/>
        <a:p>
          <a:endParaRPr lang="en-US"/>
        </a:p>
      </dgm:t>
    </dgm:pt>
    <dgm:pt modelId="{A5CB044F-E278-46C8-8134-F2B3CF767640}">
      <dgm:prSet/>
      <dgm:spPr/>
      <dgm:t>
        <a:bodyPr/>
        <a:lstStyle/>
        <a:p>
          <a:r>
            <a:rPr lang="fr-FR"/>
            <a:t>6) Démo</a:t>
          </a:r>
          <a:endParaRPr lang="en-US"/>
        </a:p>
      </dgm:t>
    </dgm:pt>
    <dgm:pt modelId="{92EACAC7-EAA5-4851-9F70-3D0A2A31F56D}" type="parTrans" cxnId="{A16123F8-D8BA-4EBD-B584-4843DB2C6469}">
      <dgm:prSet/>
      <dgm:spPr/>
      <dgm:t>
        <a:bodyPr/>
        <a:lstStyle/>
        <a:p>
          <a:endParaRPr lang="en-US"/>
        </a:p>
      </dgm:t>
    </dgm:pt>
    <dgm:pt modelId="{A79B1290-143E-4331-BEA2-567C2116B235}" type="sibTrans" cxnId="{A16123F8-D8BA-4EBD-B584-4843DB2C6469}">
      <dgm:prSet/>
      <dgm:spPr/>
      <dgm:t>
        <a:bodyPr/>
        <a:lstStyle/>
        <a:p>
          <a:endParaRPr lang="en-US"/>
        </a:p>
      </dgm:t>
    </dgm:pt>
    <dgm:pt modelId="{D488D7DD-C92E-47B4-9282-FA3E28CE3A4E}">
      <dgm:prSet/>
      <dgm:spPr/>
      <dgm:t>
        <a:bodyPr/>
        <a:lstStyle/>
        <a:p>
          <a:r>
            <a:rPr lang="fr-FR" dirty="0"/>
            <a:t>7) Questions ?</a:t>
          </a:r>
          <a:endParaRPr lang="en-US" dirty="0"/>
        </a:p>
      </dgm:t>
    </dgm:pt>
    <dgm:pt modelId="{D3FDC9FF-D515-41E4-9B52-0A3DA4AC15ED}" type="parTrans" cxnId="{99B9E398-814A-4959-8AD2-B0179103E149}">
      <dgm:prSet/>
      <dgm:spPr/>
      <dgm:t>
        <a:bodyPr/>
        <a:lstStyle/>
        <a:p>
          <a:endParaRPr lang="en-US"/>
        </a:p>
      </dgm:t>
    </dgm:pt>
    <dgm:pt modelId="{2FDD3306-A012-486E-BEB7-D154562D9047}" type="sibTrans" cxnId="{99B9E398-814A-4959-8AD2-B0179103E149}">
      <dgm:prSet/>
      <dgm:spPr/>
      <dgm:t>
        <a:bodyPr/>
        <a:lstStyle/>
        <a:p>
          <a:endParaRPr lang="en-US"/>
        </a:p>
      </dgm:t>
    </dgm:pt>
    <dgm:pt modelId="{1D16C950-DB40-457C-9FBC-CDC7E7ED7B36}" type="pres">
      <dgm:prSet presAssocID="{FB3A81CF-065F-4BF7-985B-05E50CC90A7F}" presName="root" presStyleCnt="0">
        <dgm:presLayoutVars>
          <dgm:dir/>
          <dgm:resizeHandles val="exact"/>
        </dgm:presLayoutVars>
      </dgm:prSet>
      <dgm:spPr/>
    </dgm:pt>
    <dgm:pt modelId="{F6C5ECE0-C6A0-443D-A7DB-335DEA0A83C7}" type="pres">
      <dgm:prSet presAssocID="{82D6D45A-FAC1-48A1-A187-216DC4A674D5}" presName="compNode" presStyleCnt="0"/>
      <dgm:spPr/>
    </dgm:pt>
    <dgm:pt modelId="{14BCAB01-233E-4541-8516-A1DB9848C387}" type="pres">
      <dgm:prSet presAssocID="{82D6D45A-FAC1-48A1-A187-216DC4A674D5}" presName="bgRect" presStyleLbl="bgShp" presStyleIdx="0" presStyleCnt="7"/>
      <dgm:spPr/>
    </dgm:pt>
    <dgm:pt modelId="{B9F0E242-3364-4685-9104-32989B036B98}" type="pres">
      <dgm:prSet presAssocID="{82D6D45A-FAC1-48A1-A187-216DC4A674D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e de flux"/>
        </a:ext>
      </dgm:extLst>
    </dgm:pt>
    <dgm:pt modelId="{22E33187-C59A-4FDD-942C-6836286EB2E3}" type="pres">
      <dgm:prSet presAssocID="{82D6D45A-FAC1-48A1-A187-216DC4A674D5}" presName="spaceRect" presStyleCnt="0"/>
      <dgm:spPr/>
    </dgm:pt>
    <dgm:pt modelId="{FD690EDE-0B2D-4D83-834C-C6042AB2DD70}" type="pres">
      <dgm:prSet presAssocID="{82D6D45A-FAC1-48A1-A187-216DC4A674D5}" presName="parTx" presStyleLbl="revTx" presStyleIdx="0" presStyleCnt="7">
        <dgm:presLayoutVars>
          <dgm:chMax val="0"/>
          <dgm:chPref val="0"/>
        </dgm:presLayoutVars>
      </dgm:prSet>
      <dgm:spPr/>
    </dgm:pt>
    <dgm:pt modelId="{2CD4B7F4-9A15-4A11-977D-A8503DE3A9C1}" type="pres">
      <dgm:prSet presAssocID="{08A59671-9081-4F82-860B-C905324E2762}" presName="sibTrans" presStyleCnt="0"/>
      <dgm:spPr/>
    </dgm:pt>
    <dgm:pt modelId="{1C9F1D7A-4BDF-4E36-BE46-459DE342E20B}" type="pres">
      <dgm:prSet presAssocID="{F0CEB19F-D3AD-467B-B121-4F932EF64B62}" presName="compNode" presStyleCnt="0"/>
      <dgm:spPr/>
    </dgm:pt>
    <dgm:pt modelId="{66F90704-160A-4BC7-9755-5A55E60330BA}" type="pres">
      <dgm:prSet presAssocID="{F0CEB19F-D3AD-467B-B121-4F932EF64B62}" presName="bgRect" presStyleLbl="bgShp" presStyleIdx="1" presStyleCnt="7"/>
      <dgm:spPr/>
    </dgm:pt>
    <dgm:pt modelId="{E8755E9F-C365-4CBF-9D7B-04539EAADA6F}" type="pres">
      <dgm:prSet presAssocID="{F0CEB19F-D3AD-467B-B121-4F932EF64B6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E340D885-9B19-4C3E-B830-721222F0A826}" type="pres">
      <dgm:prSet presAssocID="{F0CEB19F-D3AD-467B-B121-4F932EF64B62}" presName="spaceRect" presStyleCnt="0"/>
      <dgm:spPr/>
    </dgm:pt>
    <dgm:pt modelId="{88265FBF-2B6C-45FB-9295-C05605ABE8F7}" type="pres">
      <dgm:prSet presAssocID="{F0CEB19F-D3AD-467B-B121-4F932EF64B62}" presName="parTx" presStyleLbl="revTx" presStyleIdx="1" presStyleCnt="7">
        <dgm:presLayoutVars>
          <dgm:chMax val="0"/>
          <dgm:chPref val="0"/>
        </dgm:presLayoutVars>
      </dgm:prSet>
      <dgm:spPr/>
    </dgm:pt>
    <dgm:pt modelId="{542DBF9B-7D74-408A-9597-B8DC21D65CF8}" type="pres">
      <dgm:prSet presAssocID="{FF5F733E-A828-4DFC-869C-BBD2F6B41B6F}" presName="sibTrans" presStyleCnt="0"/>
      <dgm:spPr/>
    </dgm:pt>
    <dgm:pt modelId="{3FB80847-A360-4D0E-8BAD-924AAF0D528D}" type="pres">
      <dgm:prSet presAssocID="{31254850-DD8E-4299-A036-917FE0E66281}" presName="compNode" presStyleCnt="0"/>
      <dgm:spPr/>
    </dgm:pt>
    <dgm:pt modelId="{C9D9A5C6-22D7-4EE3-8060-1F93D183396E}" type="pres">
      <dgm:prSet presAssocID="{31254850-DD8E-4299-A036-917FE0E66281}" presName="bgRect" presStyleLbl="bgShp" presStyleIdx="2" presStyleCnt="7"/>
      <dgm:spPr/>
    </dgm:pt>
    <dgm:pt modelId="{2218AF47-DF81-4DD2-A3D9-A1B859A9E0BE}" type="pres">
      <dgm:prSet presAssocID="{31254850-DD8E-4299-A036-917FE0E6628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ée"/>
        </a:ext>
      </dgm:extLst>
    </dgm:pt>
    <dgm:pt modelId="{4A6968F9-6310-4518-A2A3-F796F1D569E9}" type="pres">
      <dgm:prSet presAssocID="{31254850-DD8E-4299-A036-917FE0E66281}" presName="spaceRect" presStyleCnt="0"/>
      <dgm:spPr/>
    </dgm:pt>
    <dgm:pt modelId="{12412988-0C3C-4B5B-BE4A-2D34887ACE97}" type="pres">
      <dgm:prSet presAssocID="{31254850-DD8E-4299-A036-917FE0E66281}" presName="parTx" presStyleLbl="revTx" presStyleIdx="2" presStyleCnt="7">
        <dgm:presLayoutVars>
          <dgm:chMax val="0"/>
          <dgm:chPref val="0"/>
        </dgm:presLayoutVars>
      </dgm:prSet>
      <dgm:spPr/>
    </dgm:pt>
    <dgm:pt modelId="{38419DCA-E5A9-44F2-9E88-0F6B86B33B35}" type="pres">
      <dgm:prSet presAssocID="{17C6670C-FF2C-4580-964E-C6A2E4CDC438}" presName="sibTrans" presStyleCnt="0"/>
      <dgm:spPr/>
    </dgm:pt>
    <dgm:pt modelId="{669321D0-8B63-4A1E-ACAD-181095DE7998}" type="pres">
      <dgm:prSet presAssocID="{6CB3BBB8-5F51-4DCC-878F-7D3191FFD50A}" presName="compNode" presStyleCnt="0"/>
      <dgm:spPr/>
    </dgm:pt>
    <dgm:pt modelId="{7CA4A714-9729-4A7A-8C52-8F03A1ACE146}" type="pres">
      <dgm:prSet presAssocID="{6CB3BBB8-5F51-4DCC-878F-7D3191FFD50A}" presName="bgRect" presStyleLbl="bgShp" presStyleIdx="3" presStyleCnt="7"/>
      <dgm:spPr/>
    </dgm:pt>
    <dgm:pt modelId="{04943525-2195-4771-B149-A4A8749B3270}" type="pres">
      <dgm:prSet presAssocID="{6CB3BBB8-5F51-4DCC-878F-7D3191FFD50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3B7EAE76-9049-4A7E-9110-5321238A4D60}" type="pres">
      <dgm:prSet presAssocID="{6CB3BBB8-5F51-4DCC-878F-7D3191FFD50A}" presName="spaceRect" presStyleCnt="0"/>
      <dgm:spPr/>
    </dgm:pt>
    <dgm:pt modelId="{682BA990-DBD2-40AC-B8BC-E6264F247ADF}" type="pres">
      <dgm:prSet presAssocID="{6CB3BBB8-5F51-4DCC-878F-7D3191FFD50A}" presName="parTx" presStyleLbl="revTx" presStyleIdx="3" presStyleCnt="7">
        <dgm:presLayoutVars>
          <dgm:chMax val="0"/>
          <dgm:chPref val="0"/>
        </dgm:presLayoutVars>
      </dgm:prSet>
      <dgm:spPr/>
    </dgm:pt>
    <dgm:pt modelId="{D06A9951-270D-4D52-9065-65E179899E65}" type="pres">
      <dgm:prSet presAssocID="{C5B03FF4-ECD4-44AD-9E22-A7ED07D4985C}" presName="sibTrans" presStyleCnt="0"/>
      <dgm:spPr/>
    </dgm:pt>
    <dgm:pt modelId="{EC336782-71D4-4B29-8D8D-991589ECD824}" type="pres">
      <dgm:prSet presAssocID="{E93EA047-1F29-43F8-B500-02CE3D6D50ED}" presName="compNode" presStyleCnt="0"/>
      <dgm:spPr/>
    </dgm:pt>
    <dgm:pt modelId="{64780DC7-DE42-4DCE-AD9A-DFD8607A7DAD}" type="pres">
      <dgm:prSet presAssocID="{E93EA047-1F29-43F8-B500-02CE3D6D50ED}" presName="bgRect" presStyleLbl="bgShp" presStyleIdx="4" presStyleCnt="7"/>
      <dgm:spPr/>
    </dgm:pt>
    <dgm:pt modelId="{F9BB5C92-AAEC-4DCF-8960-A3692E5C2203}" type="pres">
      <dgm:prSet presAssocID="{E93EA047-1F29-43F8-B500-02CE3D6D50E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66D3BF4F-D288-4C3C-8D5E-055128967E81}" type="pres">
      <dgm:prSet presAssocID="{E93EA047-1F29-43F8-B500-02CE3D6D50ED}" presName="spaceRect" presStyleCnt="0"/>
      <dgm:spPr/>
    </dgm:pt>
    <dgm:pt modelId="{20D4631D-2695-4724-842F-8C1EC3000B01}" type="pres">
      <dgm:prSet presAssocID="{E93EA047-1F29-43F8-B500-02CE3D6D50ED}" presName="parTx" presStyleLbl="revTx" presStyleIdx="4" presStyleCnt="7">
        <dgm:presLayoutVars>
          <dgm:chMax val="0"/>
          <dgm:chPref val="0"/>
        </dgm:presLayoutVars>
      </dgm:prSet>
      <dgm:spPr/>
    </dgm:pt>
    <dgm:pt modelId="{D1889E83-DF96-4BFE-8999-DA3DF9C815CB}" type="pres">
      <dgm:prSet presAssocID="{43D8EFAA-48A4-4F69-8984-AD63CE8486A3}" presName="sibTrans" presStyleCnt="0"/>
      <dgm:spPr/>
    </dgm:pt>
    <dgm:pt modelId="{01E6972E-D026-4B4E-AED3-8D20600E8CD4}" type="pres">
      <dgm:prSet presAssocID="{A5CB044F-E278-46C8-8134-F2B3CF767640}" presName="compNode" presStyleCnt="0"/>
      <dgm:spPr/>
    </dgm:pt>
    <dgm:pt modelId="{CFB8AD28-60CC-40B6-98F1-0868334F2C61}" type="pres">
      <dgm:prSet presAssocID="{A5CB044F-E278-46C8-8134-F2B3CF767640}" presName="bgRect" presStyleLbl="bgShp" presStyleIdx="5" presStyleCnt="7"/>
      <dgm:spPr/>
    </dgm:pt>
    <dgm:pt modelId="{CF4DDFA4-48F4-4A0A-90E4-153289DF41B6}" type="pres">
      <dgm:prSet presAssocID="{A5CB044F-E278-46C8-8134-F2B3CF76764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F22B6775-1359-47AC-A30E-086BF4F7E0F9}" type="pres">
      <dgm:prSet presAssocID="{A5CB044F-E278-46C8-8134-F2B3CF767640}" presName="spaceRect" presStyleCnt="0"/>
      <dgm:spPr/>
    </dgm:pt>
    <dgm:pt modelId="{62514363-81B2-460F-9D43-A075BAF8F5F4}" type="pres">
      <dgm:prSet presAssocID="{A5CB044F-E278-46C8-8134-F2B3CF767640}" presName="parTx" presStyleLbl="revTx" presStyleIdx="5" presStyleCnt="7">
        <dgm:presLayoutVars>
          <dgm:chMax val="0"/>
          <dgm:chPref val="0"/>
        </dgm:presLayoutVars>
      </dgm:prSet>
      <dgm:spPr/>
    </dgm:pt>
    <dgm:pt modelId="{F0E56FA2-FB36-457D-8708-A3260FCD2B17}" type="pres">
      <dgm:prSet presAssocID="{A79B1290-143E-4331-BEA2-567C2116B235}" presName="sibTrans" presStyleCnt="0"/>
      <dgm:spPr/>
    </dgm:pt>
    <dgm:pt modelId="{7A01075C-44EF-47A7-9087-ACD351405985}" type="pres">
      <dgm:prSet presAssocID="{D488D7DD-C92E-47B4-9282-FA3E28CE3A4E}" presName="compNode" presStyleCnt="0"/>
      <dgm:spPr/>
    </dgm:pt>
    <dgm:pt modelId="{6629ACE4-2911-4455-8F01-DC4501C7DAAB}" type="pres">
      <dgm:prSet presAssocID="{D488D7DD-C92E-47B4-9282-FA3E28CE3A4E}" presName="bgRect" presStyleLbl="bgShp" presStyleIdx="6" presStyleCnt="7"/>
      <dgm:spPr/>
    </dgm:pt>
    <dgm:pt modelId="{86C7D1EB-B396-4606-B5E3-54C8F61FDBF3}" type="pres">
      <dgm:prSet presAssocID="{D488D7DD-C92E-47B4-9282-FA3E28CE3A4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F49115E-8DE9-4F4A-B9EE-7CCC595AE9FC}" type="pres">
      <dgm:prSet presAssocID="{D488D7DD-C92E-47B4-9282-FA3E28CE3A4E}" presName="spaceRect" presStyleCnt="0"/>
      <dgm:spPr/>
    </dgm:pt>
    <dgm:pt modelId="{DAC8A221-5D12-4F6A-8963-6E095B1481A4}" type="pres">
      <dgm:prSet presAssocID="{D488D7DD-C92E-47B4-9282-FA3E28CE3A4E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8ACBF12-3D3B-4865-B395-B8FAF17E8739}" srcId="{FB3A81CF-065F-4BF7-985B-05E50CC90A7F}" destId="{82D6D45A-FAC1-48A1-A187-216DC4A674D5}" srcOrd="0" destOrd="0" parTransId="{09B333C7-6292-4B0A-BD43-2D65A1024614}" sibTransId="{08A59671-9081-4F82-860B-C905324E2762}"/>
    <dgm:cxn modelId="{80DA7F2F-785D-4172-B815-AE43EDD1825C}" type="presOf" srcId="{6CB3BBB8-5F51-4DCC-878F-7D3191FFD50A}" destId="{682BA990-DBD2-40AC-B8BC-E6264F247ADF}" srcOrd="0" destOrd="0" presId="urn:microsoft.com/office/officeart/2018/2/layout/IconVerticalSolidList"/>
    <dgm:cxn modelId="{AB63EF30-C931-43AC-BD8D-3998225148A2}" type="presOf" srcId="{31254850-DD8E-4299-A036-917FE0E66281}" destId="{12412988-0C3C-4B5B-BE4A-2D34887ACE97}" srcOrd="0" destOrd="0" presId="urn:microsoft.com/office/officeart/2018/2/layout/IconVerticalSolidList"/>
    <dgm:cxn modelId="{4C660F3B-0476-4CE3-A11C-916370BE47C9}" type="presOf" srcId="{D488D7DD-C92E-47B4-9282-FA3E28CE3A4E}" destId="{DAC8A221-5D12-4F6A-8963-6E095B1481A4}" srcOrd="0" destOrd="0" presId="urn:microsoft.com/office/officeart/2018/2/layout/IconVerticalSolidList"/>
    <dgm:cxn modelId="{0A498B5D-6788-470B-883A-64735FDEB163}" type="presOf" srcId="{F0CEB19F-D3AD-467B-B121-4F932EF64B62}" destId="{88265FBF-2B6C-45FB-9295-C05605ABE8F7}" srcOrd="0" destOrd="0" presId="urn:microsoft.com/office/officeart/2018/2/layout/IconVerticalSolidList"/>
    <dgm:cxn modelId="{0C20BC44-FEF4-4DAF-BBD3-9982C87865E1}" type="presOf" srcId="{E93EA047-1F29-43F8-B500-02CE3D6D50ED}" destId="{20D4631D-2695-4724-842F-8C1EC3000B01}" srcOrd="0" destOrd="0" presId="urn:microsoft.com/office/officeart/2018/2/layout/IconVerticalSolidList"/>
    <dgm:cxn modelId="{75E5D464-930B-4286-BB36-59657D7F4997}" srcId="{FB3A81CF-065F-4BF7-985B-05E50CC90A7F}" destId="{E93EA047-1F29-43F8-B500-02CE3D6D50ED}" srcOrd="4" destOrd="0" parTransId="{739FBCF3-E318-45AE-A727-9C9BACC347DF}" sibTransId="{43D8EFAA-48A4-4F69-8984-AD63CE8486A3}"/>
    <dgm:cxn modelId="{74834381-B026-4DA2-A342-809680812099}" type="presOf" srcId="{82D6D45A-FAC1-48A1-A187-216DC4A674D5}" destId="{FD690EDE-0B2D-4D83-834C-C6042AB2DD70}" srcOrd="0" destOrd="0" presId="urn:microsoft.com/office/officeart/2018/2/layout/IconVerticalSolidList"/>
    <dgm:cxn modelId="{2AC7C386-05E6-4423-AC20-A1526102A772}" srcId="{FB3A81CF-065F-4BF7-985B-05E50CC90A7F}" destId="{F0CEB19F-D3AD-467B-B121-4F932EF64B62}" srcOrd="1" destOrd="0" parTransId="{91F2E8DA-364A-4D7A-9DE0-AD9D3AC15F0A}" sibTransId="{FF5F733E-A828-4DFC-869C-BBD2F6B41B6F}"/>
    <dgm:cxn modelId="{99B9E398-814A-4959-8AD2-B0179103E149}" srcId="{FB3A81CF-065F-4BF7-985B-05E50CC90A7F}" destId="{D488D7DD-C92E-47B4-9282-FA3E28CE3A4E}" srcOrd="6" destOrd="0" parTransId="{D3FDC9FF-D515-41E4-9B52-0A3DA4AC15ED}" sibTransId="{2FDD3306-A012-486E-BEB7-D154562D9047}"/>
    <dgm:cxn modelId="{5C5B99AC-FAD2-4B2A-B15F-244C4EF0A5AD}" srcId="{FB3A81CF-065F-4BF7-985B-05E50CC90A7F}" destId="{6CB3BBB8-5F51-4DCC-878F-7D3191FFD50A}" srcOrd="3" destOrd="0" parTransId="{71C71B1A-C8E8-4AC2-8BD7-E40160434EF5}" sibTransId="{C5B03FF4-ECD4-44AD-9E22-A7ED07D4985C}"/>
    <dgm:cxn modelId="{F251A5B2-3D64-4FD0-9B9A-7E47D5FB873F}" type="presOf" srcId="{A5CB044F-E278-46C8-8134-F2B3CF767640}" destId="{62514363-81B2-460F-9D43-A075BAF8F5F4}" srcOrd="0" destOrd="0" presId="urn:microsoft.com/office/officeart/2018/2/layout/IconVerticalSolidList"/>
    <dgm:cxn modelId="{B80C43D7-4DE6-4A0F-A07F-1E1309BA1A6C}" srcId="{FB3A81CF-065F-4BF7-985B-05E50CC90A7F}" destId="{31254850-DD8E-4299-A036-917FE0E66281}" srcOrd="2" destOrd="0" parTransId="{54350D6D-59C9-44E5-B755-09438F6508E1}" sibTransId="{17C6670C-FF2C-4580-964E-C6A2E4CDC438}"/>
    <dgm:cxn modelId="{A33802E9-E20A-49BE-A678-BAC29887B946}" type="presOf" srcId="{FB3A81CF-065F-4BF7-985B-05E50CC90A7F}" destId="{1D16C950-DB40-457C-9FBC-CDC7E7ED7B36}" srcOrd="0" destOrd="0" presId="urn:microsoft.com/office/officeart/2018/2/layout/IconVerticalSolidList"/>
    <dgm:cxn modelId="{A16123F8-D8BA-4EBD-B584-4843DB2C6469}" srcId="{FB3A81CF-065F-4BF7-985B-05E50CC90A7F}" destId="{A5CB044F-E278-46C8-8134-F2B3CF767640}" srcOrd="5" destOrd="0" parTransId="{92EACAC7-EAA5-4851-9F70-3D0A2A31F56D}" sibTransId="{A79B1290-143E-4331-BEA2-567C2116B235}"/>
    <dgm:cxn modelId="{D4F318D0-EF93-4A4F-8E88-4EDDEE8FFFE4}" type="presParOf" srcId="{1D16C950-DB40-457C-9FBC-CDC7E7ED7B36}" destId="{F6C5ECE0-C6A0-443D-A7DB-335DEA0A83C7}" srcOrd="0" destOrd="0" presId="urn:microsoft.com/office/officeart/2018/2/layout/IconVerticalSolidList"/>
    <dgm:cxn modelId="{B2333CED-A680-499D-AF17-EE094228E2E8}" type="presParOf" srcId="{F6C5ECE0-C6A0-443D-A7DB-335DEA0A83C7}" destId="{14BCAB01-233E-4541-8516-A1DB9848C387}" srcOrd="0" destOrd="0" presId="urn:microsoft.com/office/officeart/2018/2/layout/IconVerticalSolidList"/>
    <dgm:cxn modelId="{B0313ADE-EE3F-49C3-8A6E-1B9C09EA1220}" type="presParOf" srcId="{F6C5ECE0-C6A0-443D-A7DB-335DEA0A83C7}" destId="{B9F0E242-3364-4685-9104-32989B036B98}" srcOrd="1" destOrd="0" presId="urn:microsoft.com/office/officeart/2018/2/layout/IconVerticalSolidList"/>
    <dgm:cxn modelId="{9629556C-2E06-4630-B1F7-9BF15E8783EC}" type="presParOf" srcId="{F6C5ECE0-C6A0-443D-A7DB-335DEA0A83C7}" destId="{22E33187-C59A-4FDD-942C-6836286EB2E3}" srcOrd="2" destOrd="0" presId="urn:microsoft.com/office/officeart/2018/2/layout/IconVerticalSolidList"/>
    <dgm:cxn modelId="{AD315593-7AD5-4335-8593-2E3E88962C1A}" type="presParOf" srcId="{F6C5ECE0-C6A0-443D-A7DB-335DEA0A83C7}" destId="{FD690EDE-0B2D-4D83-834C-C6042AB2DD70}" srcOrd="3" destOrd="0" presId="urn:microsoft.com/office/officeart/2018/2/layout/IconVerticalSolidList"/>
    <dgm:cxn modelId="{5F3AF8EF-9C6A-44D1-A34E-E233C0E57E0C}" type="presParOf" srcId="{1D16C950-DB40-457C-9FBC-CDC7E7ED7B36}" destId="{2CD4B7F4-9A15-4A11-977D-A8503DE3A9C1}" srcOrd="1" destOrd="0" presId="urn:microsoft.com/office/officeart/2018/2/layout/IconVerticalSolidList"/>
    <dgm:cxn modelId="{0159DF07-2481-4274-9D98-CB79856E6020}" type="presParOf" srcId="{1D16C950-DB40-457C-9FBC-CDC7E7ED7B36}" destId="{1C9F1D7A-4BDF-4E36-BE46-459DE342E20B}" srcOrd="2" destOrd="0" presId="urn:microsoft.com/office/officeart/2018/2/layout/IconVerticalSolidList"/>
    <dgm:cxn modelId="{A211D92F-B0B4-4B5A-BEE2-84DD23971498}" type="presParOf" srcId="{1C9F1D7A-4BDF-4E36-BE46-459DE342E20B}" destId="{66F90704-160A-4BC7-9755-5A55E60330BA}" srcOrd="0" destOrd="0" presId="urn:microsoft.com/office/officeart/2018/2/layout/IconVerticalSolidList"/>
    <dgm:cxn modelId="{2130C22B-E2E4-4F9C-8915-0F54F3E63EC1}" type="presParOf" srcId="{1C9F1D7A-4BDF-4E36-BE46-459DE342E20B}" destId="{E8755E9F-C365-4CBF-9D7B-04539EAADA6F}" srcOrd="1" destOrd="0" presId="urn:microsoft.com/office/officeart/2018/2/layout/IconVerticalSolidList"/>
    <dgm:cxn modelId="{8FCDEC08-9377-4AB9-86E5-ABBBA00BF57A}" type="presParOf" srcId="{1C9F1D7A-4BDF-4E36-BE46-459DE342E20B}" destId="{E340D885-9B19-4C3E-B830-721222F0A826}" srcOrd="2" destOrd="0" presId="urn:microsoft.com/office/officeart/2018/2/layout/IconVerticalSolidList"/>
    <dgm:cxn modelId="{342EB7B0-7926-4A12-97E9-1A5F08D2DCA6}" type="presParOf" srcId="{1C9F1D7A-4BDF-4E36-BE46-459DE342E20B}" destId="{88265FBF-2B6C-45FB-9295-C05605ABE8F7}" srcOrd="3" destOrd="0" presId="urn:microsoft.com/office/officeart/2018/2/layout/IconVerticalSolidList"/>
    <dgm:cxn modelId="{360FE59C-9306-4040-943D-237C1F49CB99}" type="presParOf" srcId="{1D16C950-DB40-457C-9FBC-CDC7E7ED7B36}" destId="{542DBF9B-7D74-408A-9597-B8DC21D65CF8}" srcOrd="3" destOrd="0" presId="urn:microsoft.com/office/officeart/2018/2/layout/IconVerticalSolidList"/>
    <dgm:cxn modelId="{D54A8CDA-B446-4A83-8EDD-A61E3E7B0505}" type="presParOf" srcId="{1D16C950-DB40-457C-9FBC-CDC7E7ED7B36}" destId="{3FB80847-A360-4D0E-8BAD-924AAF0D528D}" srcOrd="4" destOrd="0" presId="urn:microsoft.com/office/officeart/2018/2/layout/IconVerticalSolidList"/>
    <dgm:cxn modelId="{B55C25D3-E52A-49EC-A6A0-86A25797746C}" type="presParOf" srcId="{3FB80847-A360-4D0E-8BAD-924AAF0D528D}" destId="{C9D9A5C6-22D7-4EE3-8060-1F93D183396E}" srcOrd="0" destOrd="0" presId="urn:microsoft.com/office/officeart/2018/2/layout/IconVerticalSolidList"/>
    <dgm:cxn modelId="{3F22DB87-0E8C-48C1-A3B5-4088DD6BDDEC}" type="presParOf" srcId="{3FB80847-A360-4D0E-8BAD-924AAF0D528D}" destId="{2218AF47-DF81-4DD2-A3D9-A1B859A9E0BE}" srcOrd="1" destOrd="0" presId="urn:microsoft.com/office/officeart/2018/2/layout/IconVerticalSolidList"/>
    <dgm:cxn modelId="{8A879E82-B487-458F-8767-3058D5868179}" type="presParOf" srcId="{3FB80847-A360-4D0E-8BAD-924AAF0D528D}" destId="{4A6968F9-6310-4518-A2A3-F796F1D569E9}" srcOrd="2" destOrd="0" presId="urn:microsoft.com/office/officeart/2018/2/layout/IconVerticalSolidList"/>
    <dgm:cxn modelId="{06048948-A144-4400-8A57-BA4272AFADC5}" type="presParOf" srcId="{3FB80847-A360-4D0E-8BAD-924AAF0D528D}" destId="{12412988-0C3C-4B5B-BE4A-2D34887ACE97}" srcOrd="3" destOrd="0" presId="urn:microsoft.com/office/officeart/2018/2/layout/IconVerticalSolidList"/>
    <dgm:cxn modelId="{434F62F1-12E6-4255-9E72-BF543BC26A00}" type="presParOf" srcId="{1D16C950-DB40-457C-9FBC-CDC7E7ED7B36}" destId="{38419DCA-E5A9-44F2-9E88-0F6B86B33B35}" srcOrd="5" destOrd="0" presId="urn:microsoft.com/office/officeart/2018/2/layout/IconVerticalSolidList"/>
    <dgm:cxn modelId="{58ADE94B-1AF9-4131-AD84-19CFBF8111D3}" type="presParOf" srcId="{1D16C950-DB40-457C-9FBC-CDC7E7ED7B36}" destId="{669321D0-8B63-4A1E-ACAD-181095DE7998}" srcOrd="6" destOrd="0" presId="urn:microsoft.com/office/officeart/2018/2/layout/IconVerticalSolidList"/>
    <dgm:cxn modelId="{C9871095-2221-42E1-B0C6-50C8FF43562C}" type="presParOf" srcId="{669321D0-8B63-4A1E-ACAD-181095DE7998}" destId="{7CA4A714-9729-4A7A-8C52-8F03A1ACE146}" srcOrd="0" destOrd="0" presId="urn:microsoft.com/office/officeart/2018/2/layout/IconVerticalSolidList"/>
    <dgm:cxn modelId="{A8DB59D6-B8E4-40DF-853F-A6D1AB0A809C}" type="presParOf" srcId="{669321D0-8B63-4A1E-ACAD-181095DE7998}" destId="{04943525-2195-4771-B149-A4A8749B3270}" srcOrd="1" destOrd="0" presId="urn:microsoft.com/office/officeart/2018/2/layout/IconVerticalSolidList"/>
    <dgm:cxn modelId="{DD482EAD-C914-4BD3-B043-B949E7F8C4ED}" type="presParOf" srcId="{669321D0-8B63-4A1E-ACAD-181095DE7998}" destId="{3B7EAE76-9049-4A7E-9110-5321238A4D60}" srcOrd="2" destOrd="0" presId="urn:microsoft.com/office/officeart/2018/2/layout/IconVerticalSolidList"/>
    <dgm:cxn modelId="{7A309616-F2E4-40E3-B0D8-6E3754352EF3}" type="presParOf" srcId="{669321D0-8B63-4A1E-ACAD-181095DE7998}" destId="{682BA990-DBD2-40AC-B8BC-E6264F247ADF}" srcOrd="3" destOrd="0" presId="urn:microsoft.com/office/officeart/2018/2/layout/IconVerticalSolidList"/>
    <dgm:cxn modelId="{0B23AE0D-F64D-47D4-82EC-5C59A66492D5}" type="presParOf" srcId="{1D16C950-DB40-457C-9FBC-CDC7E7ED7B36}" destId="{D06A9951-270D-4D52-9065-65E179899E65}" srcOrd="7" destOrd="0" presId="urn:microsoft.com/office/officeart/2018/2/layout/IconVerticalSolidList"/>
    <dgm:cxn modelId="{2AD0A1BC-D92C-4F5F-92D2-EDDFC9F7E993}" type="presParOf" srcId="{1D16C950-DB40-457C-9FBC-CDC7E7ED7B36}" destId="{EC336782-71D4-4B29-8D8D-991589ECD824}" srcOrd="8" destOrd="0" presId="urn:microsoft.com/office/officeart/2018/2/layout/IconVerticalSolidList"/>
    <dgm:cxn modelId="{84124D32-BC3E-46D6-A240-C3B2D63F3155}" type="presParOf" srcId="{EC336782-71D4-4B29-8D8D-991589ECD824}" destId="{64780DC7-DE42-4DCE-AD9A-DFD8607A7DAD}" srcOrd="0" destOrd="0" presId="urn:microsoft.com/office/officeart/2018/2/layout/IconVerticalSolidList"/>
    <dgm:cxn modelId="{B979165A-57EF-492E-90C3-F84D22B1A96A}" type="presParOf" srcId="{EC336782-71D4-4B29-8D8D-991589ECD824}" destId="{F9BB5C92-AAEC-4DCF-8960-A3692E5C2203}" srcOrd="1" destOrd="0" presId="urn:microsoft.com/office/officeart/2018/2/layout/IconVerticalSolidList"/>
    <dgm:cxn modelId="{03D12564-9B08-4B8F-B6EC-EDEBFFE4FB15}" type="presParOf" srcId="{EC336782-71D4-4B29-8D8D-991589ECD824}" destId="{66D3BF4F-D288-4C3C-8D5E-055128967E81}" srcOrd="2" destOrd="0" presId="urn:microsoft.com/office/officeart/2018/2/layout/IconVerticalSolidList"/>
    <dgm:cxn modelId="{C3D769D6-659E-4C77-B040-FF0B83A5822F}" type="presParOf" srcId="{EC336782-71D4-4B29-8D8D-991589ECD824}" destId="{20D4631D-2695-4724-842F-8C1EC3000B01}" srcOrd="3" destOrd="0" presId="urn:microsoft.com/office/officeart/2018/2/layout/IconVerticalSolidList"/>
    <dgm:cxn modelId="{DEAD243E-9DDD-4E9A-B3A9-ACA12A2E06D3}" type="presParOf" srcId="{1D16C950-DB40-457C-9FBC-CDC7E7ED7B36}" destId="{D1889E83-DF96-4BFE-8999-DA3DF9C815CB}" srcOrd="9" destOrd="0" presId="urn:microsoft.com/office/officeart/2018/2/layout/IconVerticalSolidList"/>
    <dgm:cxn modelId="{B0F58C31-63B6-4D75-AF09-3012FF580372}" type="presParOf" srcId="{1D16C950-DB40-457C-9FBC-CDC7E7ED7B36}" destId="{01E6972E-D026-4B4E-AED3-8D20600E8CD4}" srcOrd="10" destOrd="0" presId="urn:microsoft.com/office/officeart/2018/2/layout/IconVerticalSolidList"/>
    <dgm:cxn modelId="{BC388159-FFFC-44DE-B258-0DA077312795}" type="presParOf" srcId="{01E6972E-D026-4B4E-AED3-8D20600E8CD4}" destId="{CFB8AD28-60CC-40B6-98F1-0868334F2C61}" srcOrd="0" destOrd="0" presId="urn:microsoft.com/office/officeart/2018/2/layout/IconVerticalSolidList"/>
    <dgm:cxn modelId="{1B180448-7008-4605-98FC-3F11C99ACDCC}" type="presParOf" srcId="{01E6972E-D026-4B4E-AED3-8D20600E8CD4}" destId="{CF4DDFA4-48F4-4A0A-90E4-153289DF41B6}" srcOrd="1" destOrd="0" presId="urn:microsoft.com/office/officeart/2018/2/layout/IconVerticalSolidList"/>
    <dgm:cxn modelId="{0213E36E-9F22-486D-A88F-B92FF574DB81}" type="presParOf" srcId="{01E6972E-D026-4B4E-AED3-8D20600E8CD4}" destId="{F22B6775-1359-47AC-A30E-086BF4F7E0F9}" srcOrd="2" destOrd="0" presId="urn:microsoft.com/office/officeart/2018/2/layout/IconVerticalSolidList"/>
    <dgm:cxn modelId="{463FE4F6-C88D-44FA-BD9E-FB7075234573}" type="presParOf" srcId="{01E6972E-D026-4B4E-AED3-8D20600E8CD4}" destId="{62514363-81B2-460F-9D43-A075BAF8F5F4}" srcOrd="3" destOrd="0" presId="urn:microsoft.com/office/officeart/2018/2/layout/IconVerticalSolidList"/>
    <dgm:cxn modelId="{BFF1423E-7D87-4A8D-BE43-A84EF755C20D}" type="presParOf" srcId="{1D16C950-DB40-457C-9FBC-CDC7E7ED7B36}" destId="{F0E56FA2-FB36-457D-8708-A3260FCD2B17}" srcOrd="11" destOrd="0" presId="urn:microsoft.com/office/officeart/2018/2/layout/IconVerticalSolidList"/>
    <dgm:cxn modelId="{1B531C5C-E317-4E66-AC27-0ECDA50A7A71}" type="presParOf" srcId="{1D16C950-DB40-457C-9FBC-CDC7E7ED7B36}" destId="{7A01075C-44EF-47A7-9087-ACD351405985}" srcOrd="12" destOrd="0" presId="urn:microsoft.com/office/officeart/2018/2/layout/IconVerticalSolidList"/>
    <dgm:cxn modelId="{1E584A17-391C-4B62-9DDC-C90664219710}" type="presParOf" srcId="{7A01075C-44EF-47A7-9087-ACD351405985}" destId="{6629ACE4-2911-4455-8F01-DC4501C7DAAB}" srcOrd="0" destOrd="0" presId="urn:microsoft.com/office/officeart/2018/2/layout/IconVerticalSolidList"/>
    <dgm:cxn modelId="{00C604A1-9407-4E62-96E9-9A42FAF764A6}" type="presParOf" srcId="{7A01075C-44EF-47A7-9087-ACD351405985}" destId="{86C7D1EB-B396-4606-B5E3-54C8F61FDBF3}" srcOrd="1" destOrd="0" presId="urn:microsoft.com/office/officeart/2018/2/layout/IconVerticalSolidList"/>
    <dgm:cxn modelId="{81568356-6B36-41E2-BA48-BBE3E9394ADF}" type="presParOf" srcId="{7A01075C-44EF-47A7-9087-ACD351405985}" destId="{DF49115E-8DE9-4F4A-B9EE-7CCC595AE9FC}" srcOrd="2" destOrd="0" presId="urn:microsoft.com/office/officeart/2018/2/layout/IconVerticalSolidList"/>
    <dgm:cxn modelId="{F287152E-9294-4B90-B35A-E5CD303A3E70}" type="presParOf" srcId="{7A01075C-44EF-47A7-9087-ACD351405985}" destId="{DAC8A221-5D12-4F6A-8963-6E095B1481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CAB01-233E-4541-8516-A1DB9848C387}">
      <dsp:nvSpPr>
        <dsp:cNvPr id="0" name=""/>
        <dsp:cNvSpPr/>
      </dsp:nvSpPr>
      <dsp:spPr>
        <a:xfrm>
          <a:off x="0" y="502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0E242-3364-4685-9104-32989B036B98}">
      <dsp:nvSpPr>
        <dsp:cNvPr id="0" name=""/>
        <dsp:cNvSpPr/>
      </dsp:nvSpPr>
      <dsp:spPr>
        <a:xfrm>
          <a:off x="209180" y="156091"/>
          <a:ext cx="380328" cy="380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90EDE-0B2D-4D83-834C-C6042AB2DD70}">
      <dsp:nvSpPr>
        <dsp:cNvPr id="0" name=""/>
        <dsp:cNvSpPr/>
      </dsp:nvSpPr>
      <dsp:spPr>
        <a:xfrm>
          <a:off x="798689" y="502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1) Qu'est-ce qu'un design pattern Structurel</a:t>
          </a:r>
          <a:endParaRPr lang="en-US" sz="1600" kern="1200"/>
        </a:p>
      </dsp:txBody>
      <dsp:txXfrm>
        <a:off x="798689" y="502"/>
        <a:ext cx="5502911" cy="691506"/>
      </dsp:txXfrm>
    </dsp:sp>
    <dsp:sp modelId="{66F90704-160A-4BC7-9755-5A55E60330BA}">
      <dsp:nvSpPr>
        <dsp:cNvPr id="0" name=""/>
        <dsp:cNvSpPr/>
      </dsp:nvSpPr>
      <dsp:spPr>
        <a:xfrm>
          <a:off x="0" y="864885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55E9F-C365-4CBF-9D7B-04539EAADA6F}">
      <dsp:nvSpPr>
        <dsp:cNvPr id="0" name=""/>
        <dsp:cNvSpPr/>
      </dsp:nvSpPr>
      <dsp:spPr>
        <a:xfrm>
          <a:off x="209180" y="1020474"/>
          <a:ext cx="380328" cy="380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65FBF-2B6C-45FB-9295-C05605ABE8F7}">
      <dsp:nvSpPr>
        <dsp:cNvPr id="0" name=""/>
        <dsp:cNvSpPr/>
      </dsp:nvSpPr>
      <dsp:spPr>
        <a:xfrm>
          <a:off x="798689" y="864885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2) Présentation du Pattern décorateur</a:t>
          </a:r>
          <a:endParaRPr lang="en-US" sz="1600" kern="1200"/>
        </a:p>
      </dsp:txBody>
      <dsp:txXfrm>
        <a:off x="798689" y="864885"/>
        <a:ext cx="5502911" cy="691506"/>
      </dsp:txXfrm>
    </dsp:sp>
    <dsp:sp modelId="{C9D9A5C6-22D7-4EE3-8060-1F93D183396E}">
      <dsp:nvSpPr>
        <dsp:cNvPr id="0" name=""/>
        <dsp:cNvSpPr/>
      </dsp:nvSpPr>
      <dsp:spPr>
        <a:xfrm>
          <a:off x="0" y="1729268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8AF47-DF81-4DD2-A3D9-A1B859A9E0BE}">
      <dsp:nvSpPr>
        <dsp:cNvPr id="0" name=""/>
        <dsp:cNvSpPr/>
      </dsp:nvSpPr>
      <dsp:spPr>
        <a:xfrm>
          <a:off x="209180" y="1884857"/>
          <a:ext cx="380328" cy="380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12988-0C3C-4B5B-BE4A-2D34887ACE97}">
      <dsp:nvSpPr>
        <dsp:cNvPr id="0" name=""/>
        <dsp:cNvSpPr/>
      </dsp:nvSpPr>
      <dsp:spPr>
        <a:xfrm>
          <a:off x="798689" y="1729268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3) Quels problèmes résout-il</a:t>
          </a:r>
          <a:endParaRPr lang="en-US" sz="1600" kern="1200"/>
        </a:p>
      </dsp:txBody>
      <dsp:txXfrm>
        <a:off x="798689" y="1729268"/>
        <a:ext cx="5502911" cy="691506"/>
      </dsp:txXfrm>
    </dsp:sp>
    <dsp:sp modelId="{7CA4A714-9729-4A7A-8C52-8F03A1ACE146}">
      <dsp:nvSpPr>
        <dsp:cNvPr id="0" name=""/>
        <dsp:cNvSpPr/>
      </dsp:nvSpPr>
      <dsp:spPr>
        <a:xfrm>
          <a:off x="0" y="2593651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43525-2195-4771-B149-A4A8749B3270}">
      <dsp:nvSpPr>
        <dsp:cNvPr id="0" name=""/>
        <dsp:cNvSpPr/>
      </dsp:nvSpPr>
      <dsp:spPr>
        <a:xfrm>
          <a:off x="209180" y="2749240"/>
          <a:ext cx="380328" cy="380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BA990-DBD2-40AC-B8BC-E6264F247ADF}">
      <dsp:nvSpPr>
        <dsp:cNvPr id="0" name=""/>
        <dsp:cNvSpPr/>
      </dsp:nvSpPr>
      <dsp:spPr>
        <a:xfrm>
          <a:off x="798689" y="2593651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4) Avantage/désavantage</a:t>
          </a:r>
          <a:endParaRPr lang="en-US" sz="1600" kern="1200" dirty="0"/>
        </a:p>
      </dsp:txBody>
      <dsp:txXfrm>
        <a:off x="798689" y="2593651"/>
        <a:ext cx="5502911" cy="691506"/>
      </dsp:txXfrm>
    </dsp:sp>
    <dsp:sp modelId="{64780DC7-DE42-4DCE-AD9A-DFD8607A7DAD}">
      <dsp:nvSpPr>
        <dsp:cNvPr id="0" name=""/>
        <dsp:cNvSpPr/>
      </dsp:nvSpPr>
      <dsp:spPr>
        <a:xfrm>
          <a:off x="0" y="3458034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B5C92-AAEC-4DCF-8960-A3692E5C2203}">
      <dsp:nvSpPr>
        <dsp:cNvPr id="0" name=""/>
        <dsp:cNvSpPr/>
      </dsp:nvSpPr>
      <dsp:spPr>
        <a:xfrm>
          <a:off x="209180" y="3613623"/>
          <a:ext cx="380328" cy="3803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4631D-2695-4724-842F-8C1EC3000B01}">
      <dsp:nvSpPr>
        <dsp:cNvPr id="0" name=""/>
        <dsp:cNvSpPr/>
      </dsp:nvSpPr>
      <dsp:spPr>
        <a:xfrm>
          <a:off x="798689" y="3458034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5) Exemple Ludique / pratique</a:t>
          </a:r>
          <a:endParaRPr lang="en-US" sz="1600" kern="1200" dirty="0"/>
        </a:p>
      </dsp:txBody>
      <dsp:txXfrm>
        <a:off x="798689" y="3458034"/>
        <a:ext cx="5502911" cy="691506"/>
      </dsp:txXfrm>
    </dsp:sp>
    <dsp:sp modelId="{CFB8AD28-60CC-40B6-98F1-0868334F2C61}">
      <dsp:nvSpPr>
        <dsp:cNvPr id="0" name=""/>
        <dsp:cNvSpPr/>
      </dsp:nvSpPr>
      <dsp:spPr>
        <a:xfrm>
          <a:off x="0" y="4322417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DDFA4-48F4-4A0A-90E4-153289DF41B6}">
      <dsp:nvSpPr>
        <dsp:cNvPr id="0" name=""/>
        <dsp:cNvSpPr/>
      </dsp:nvSpPr>
      <dsp:spPr>
        <a:xfrm>
          <a:off x="209180" y="4478006"/>
          <a:ext cx="380328" cy="3803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14363-81B2-460F-9D43-A075BAF8F5F4}">
      <dsp:nvSpPr>
        <dsp:cNvPr id="0" name=""/>
        <dsp:cNvSpPr/>
      </dsp:nvSpPr>
      <dsp:spPr>
        <a:xfrm>
          <a:off x="798689" y="4322417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6) Démo</a:t>
          </a:r>
          <a:endParaRPr lang="en-US" sz="1600" kern="1200"/>
        </a:p>
      </dsp:txBody>
      <dsp:txXfrm>
        <a:off x="798689" y="4322417"/>
        <a:ext cx="5502911" cy="691506"/>
      </dsp:txXfrm>
    </dsp:sp>
    <dsp:sp modelId="{6629ACE4-2911-4455-8F01-DC4501C7DAAB}">
      <dsp:nvSpPr>
        <dsp:cNvPr id="0" name=""/>
        <dsp:cNvSpPr/>
      </dsp:nvSpPr>
      <dsp:spPr>
        <a:xfrm>
          <a:off x="0" y="5186800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7D1EB-B396-4606-B5E3-54C8F61FDBF3}">
      <dsp:nvSpPr>
        <dsp:cNvPr id="0" name=""/>
        <dsp:cNvSpPr/>
      </dsp:nvSpPr>
      <dsp:spPr>
        <a:xfrm>
          <a:off x="209180" y="5342389"/>
          <a:ext cx="380328" cy="3803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8A221-5D12-4F6A-8963-6E095B1481A4}">
      <dsp:nvSpPr>
        <dsp:cNvPr id="0" name=""/>
        <dsp:cNvSpPr/>
      </dsp:nvSpPr>
      <dsp:spPr>
        <a:xfrm>
          <a:off x="798689" y="5186800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7) Questions ?</a:t>
          </a:r>
          <a:endParaRPr lang="en-US" sz="1600" kern="1200" dirty="0"/>
        </a:p>
      </dsp:txBody>
      <dsp:txXfrm>
        <a:off x="798689" y="5186800"/>
        <a:ext cx="5502911" cy="691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4F1DBDF-C5AF-E62D-66F9-58AE741950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C09D95-C226-B7C5-338F-1279394FAA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1DFF5-FB2D-4956-8789-CEB345892765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09C2D4-6369-2FA1-18AA-048E72FE3E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sz="28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FB7AB9-DD10-31F6-447C-4EEB2D8A7C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0C608-E072-461C-9CBE-A74AC11AEFAB}" type="slidenum">
              <a:rPr lang="fr-FR" sz="2400" smtClean="0"/>
              <a:t>‹N°›</a:t>
            </a:fld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915224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B277D-D6A3-41A8-8B8A-8D1CE2A6DB59}" type="datetimeFigureOut">
              <a:t>26/07/2023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2B1FC-ACE7-4BC2-9179-90704DD4331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2174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schéma du dérouler de ma </a:t>
            </a:r>
            <a:r>
              <a:rPr lang="fr-FR" dirty="0" err="1"/>
              <a:t>pésentation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Pour savoir ce que fait le pattern </a:t>
            </a:r>
            <a:r>
              <a:rPr lang="fr-FR" dirty="0" err="1"/>
              <a:t>décorator</a:t>
            </a:r>
            <a:r>
              <a:rPr lang="fr-FR" dirty="0"/>
              <a:t>, je vais d’abord vous définir ce qu’est un design pattern structurel.</a:t>
            </a:r>
            <a:br>
              <a:rPr lang="fr-FR" dirty="0"/>
            </a:br>
            <a:r>
              <a:rPr lang="fr-FR" dirty="0"/>
              <a:t>Ensuite une présentation succincte du pattern pour vous mettre dans la situation.</a:t>
            </a:r>
            <a:br>
              <a:rPr lang="fr-FR" dirty="0"/>
            </a:br>
            <a:r>
              <a:rPr lang="fr-FR" dirty="0"/>
              <a:t>Nous passerons à la raison pour </a:t>
            </a:r>
            <a:r>
              <a:rPr lang="fr-FR" dirty="0" err="1"/>
              <a:t>laquel</a:t>
            </a:r>
            <a:r>
              <a:rPr lang="fr-FR" dirty="0"/>
              <a:t> ce pattern existe, c’est-à-dire le problème qu’l </a:t>
            </a:r>
            <a:r>
              <a:rPr lang="fr-FR" dirty="0" err="1"/>
              <a:t>réoud</a:t>
            </a:r>
            <a:r>
              <a:rPr lang="fr-FR" dirty="0"/>
              <a:t>, en partie 3.</a:t>
            </a:r>
            <a:br>
              <a:rPr lang="fr-FR" dirty="0"/>
            </a:br>
            <a:r>
              <a:rPr lang="fr-FR" dirty="0"/>
              <a:t>Ces avantages et inconvénients</a:t>
            </a:r>
            <a:br>
              <a:rPr lang="fr-FR" dirty="0"/>
            </a:br>
            <a:r>
              <a:rPr lang="fr-FR" dirty="0"/>
              <a:t>Puis, afin de rentrer un peu dans le concret, nous aurons 2 cas d’utilisation, un cas ludique simple à comprendre, et un cas pratique pour les plus terre à terre d’entre nous.</a:t>
            </a:r>
            <a:br>
              <a:rPr lang="fr-FR" dirty="0"/>
            </a:br>
            <a:r>
              <a:rPr lang="fr-FR" dirty="0"/>
              <a:t>Nous conclurons cette présentation par une phase de Démo si vous souhaiter voir le pattern en action, ainsi qu’une série de question pour dissiper vos doutes.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B74A3A-3168-2026-8D18-AA34CFDD94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2B1FC-ACE7-4BC2-9179-90704DD4331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57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dirty="0"/>
              <a:t>Avant de parler des design pattern structurel, </a:t>
            </a:r>
            <a:r>
              <a:rPr lang="fr-FR" dirty="0" err="1"/>
              <a:t>définissont</a:t>
            </a:r>
            <a:r>
              <a:rPr lang="fr-FR" dirty="0"/>
              <a:t> déjà ce qu'est un design pattern.</a:t>
            </a:r>
            <a:br>
              <a:rPr lang="fr-FR" dirty="0">
                <a:cs typeface="+mn-lt"/>
              </a:rPr>
            </a:br>
            <a:r>
              <a:rPr lang="fr-FR" dirty="0">
                <a:cs typeface="+mn-lt"/>
              </a:rPr>
              <a:t>En programmation, un design pattern est une solution qui </a:t>
            </a:r>
            <a:r>
              <a:rPr lang="fr-FR" dirty="0" err="1">
                <a:cs typeface="+mn-lt"/>
              </a:rPr>
              <a:t>résoud</a:t>
            </a:r>
            <a:r>
              <a:rPr lang="fr-FR" dirty="0">
                <a:cs typeface="+mn-lt"/>
              </a:rPr>
              <a:t> un problème de conception.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dirty="0">
                <a:cs typeface="+mn-lt"/>
              </a:rPr>
              <a:t>Un design pattern structurel, </a:t>
            </a:r>
            <a:r>
              <a:rPr lang="fr-FR" dirty="0" err="1">
                <a:cs typeface="+mn-lt"/>
              </a:rPr>
              <a:t>résoud</a:t>
            </a:r>
            <a:r>
              <a:rPr lang="fr-FR" dirty="0">
                <a:cs typeface="+mn-lt"/>
              </a:rPr>
              <a:t> comme son nom l'indique, un problème liée à la structuration des classes et leurs interfaces.</a:t>
            </a:r>
            <a:br>
              <a:rPr lang="fr-FR" dirty="0">
                <a:cs typeface="+mn-lt"/>
              </a:rPr>
            </a:br>
            <a:endParaRPr lang="fr-FR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8BB65D-474D-0C90-9C63-0F4A46B117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2B1FC-ACE7-4BC2-9179-90704DD4331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44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Le pattern </a:t>
            </a:r>
            <a:r>
              <a:rPr lang="en-US" dirty="0" err="1">
                <a:cs typeface="Calibri"/>
              </a:rPr>
              <a:t>Décorateur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solution qui </a:t>
            </a:r>
            <a:r>
              <a:rPr lang="en-US" dirty="0" err="1">
                <a:cs typeface="Calibri"/>
              </a:rPr>
              <a:t>permet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d'affecter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dynamiquement</a:t>
            </a:r>
            <a:r>
              <a:rPr lang="en-US" dirty="0">
                <a:cs typeface="Calibri"/>
              </a:rPr>
              <a:t> de nouveau </a:t>
            </a:r>
            <a:r>
              <a:rPr lang="en-US" dirty="0" err="1">
                <a:cs typeface="Calibri"/>
              </a:rPr>
              <a:t>comportement</a:t>
            </a:r>
            <a:r>
              <a:rPr lang="en-US" dirty="0">
                <a:cs typeface="Calibri"/>
              </a:rPr>
              <a:t> à des </a:t>
            </a:r>
            <a:r>
              <a:rPr lang="en-US" dirty="0" err="1">
                <a:cs typeface="Calibri"/>
              </a:rPr>
              <a:t>objets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La solution </a:t>
            </a:r>
            <a:r>
              <a:rPr lang="en-US" dirty="0" err="1">
                <a:cs typeface="Calibri"/>
              </a:rPr>
              <a:t>consiste</a:t>
            </a:r>
            <a:r>
              <a:rPr lang="en-US" dirty="0">
                <a:cs typeface="Calibri"/>
              </a:rPr>
              <a:t> à faire passer un </a:t>
            </a:r>
            <a:r>
              <a:rPr lang="en-US" dirty="0" err="1">
                <a:cs typeface="Calibri"/>
              </a:rPr>
              <a:t>objet</a:t>
            </a:r>
            <a:r>
              <a:rPr lang="en-US" dirty="0">
                <a:cs typeface="Calibri"/>
              </a:rPr>
              <a:t> dans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 pour </a:t>
            </a:r>
            <a:r>
              <a:rPr lang="en-US" dirty="0" err="1">
                <a:cs typeface="Calibri"/>
              </a:rPr>
              <a:t>lui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ajouter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 nouvelle </a:t>
            </a:r>
            <a:r>
              <a:rPr lang="en-US" dirty="0" err="1">
                <a:cs typeface="Calibri"/>
              </a:rPr>
              <a:t>couche</a:t>
            </a:r>
            <a:r>
              <a:rPr lang="en-US" dirty="0">
                <a:cs typeface="Calibri"/>
              </a:rPr>
              <a:t> qui </a:t>
            </a:r>
            <a:r>
              <a:rPr lang="en-US" dirty="0" err="1">
                <a:cs typeface="Calibri"/>
              </a:rPr>
              <a:t>contiendra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ces</a:t>
            </a:r>
            <a:r>
              <a:rPr lang="en-US" dirty="0">
                <a:cs typeface="Calibri"/>
              </a:rPr>
              <a:t> nouveaux </a:t>
            </a:r>
            <a:r>
              <a:rPr lang="en-US" dirty="0" err="1">
                <a:cs typeface="Calibri"/>
              </a:rPr>
              <a:t>comportements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553FF0-4C6A-521A-8825-2BE9C2FAC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2B1FC-ACE7-4BC2-9179-90704DD4331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49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Explication:</a:t>
            </a:r>
            <a:br>
              <a:rPr lang="fr-FR" dirty="0"/>
            </a:br>
            <a:r>
              <a:rPr lang="fr-FR" dirty="0"/>
              <a:t>La classe dessert, peu créer des desserts de type </a:t>
            </a:r>
            <a:r>
              <a:rPr lang="fr-FR" dirty="0" err="1"/>
              <a:t>gauffre</a:t>
            </a:r>
            <a:r>
              <a:rPr lang="fr-FR" dirty="0"/>
              <a:t> et </a:t>
            </a:r>
            <a:r>
              <a:rPr lang="fr-FR" dirty="0" err="1"/>
              <a:t>crepe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Ces desserts peuvent être décorer de chantilly ou chocolat en passant par le « décorateur d’ingrédient ».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2B1FC-ACE7-4BC2-9179-90704DD4331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270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Les </a:t>
            </a:r>
            <a:r>
              <a:rPr lang="en-US" dirty="0" err="1">
                <a:cs typeface="Calibri"/>
              </a:rPr>
              <a:t>avantages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 err="1">
                <a:cs typeface="Calibri"/>
              </a:rPr>
              <a:t>Avoir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possibilité</a:t>
            </a:r>
            <a:r>
              <a:rPr lang="en-US" dirty="0">
                <a:cs typeface="Calibri"/>
              </a:rPr>
              <a:t> de modifier le / les </a:t>
            </a:r>
            <a:r>
              <a:rPr lang="en-US" dirty="0" err="1">
                <a:cs typeface="Calibri"/>
              </a:rPr>
              <a:t>comportement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d'une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 sans </a:t>
            </a:r>
            <a:r>
              <a:rPr lang="en-US" dirty="0" err="1">
                <a:cs typeface="Calibri"/>
              </a:rPr>
              <a:t>avoir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recours</a:t>
            </a:r>
            <a:r>
              <a:rPr lang="en-US" dirty="0">
                <a:cs typeface="Calibri"/>
              </a:rPr>
              <a:t> à de </a:t>
            </a:r>
            <a:r>
              <a:rPr lang="en-US" dirty="0" err="1">
                <a:cs typeface="Calibri"/>
              </a:rPr>
              <a:t>nouvelles</a:t>
            </a:r>
            <a:r>
              <a:rPr lang="en-US" dirty="0">
                <a:cs typeface="Calibri"/>
              </a:rPr>
              <a:t> sous-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ce</a:t>
            </a:r>
            <a:r>
              <a:rPr lang="en-US" dirty="0">
                <a:cs typeface="Calibri"/>
              </a:rPr>
              <a:t> qui </a:t>
            </a:r>
            <a:r>
              <a:rPr lang="en-US" dirty="0" err="1">
                <a:cs typeface="Calibri"/>
              </a:rPr>
              <a:t>respecte</a:t>
            </a:r>
            <a:r>
              <a:rPr lang="en-US" dirty="0">
                <a:cs typeface="Calibri"/>
              </a:rPr>
              <a:t> le </a:t>
            </a:r>
            <a:r>
              <a:rPr lang="en-US" dirty="0" err="1">
                <a:cs typeface="Calibri"/>
              </a:rPr>
              <a:t>principe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responsabilité</a:t>
            </a:r>
            <a:r>
              <a:rPr lang="en-US" dirty="0">
                <a:cs typeface="Calibri"/>
              </a:rPr>
              <a:t> unique.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Les </a:t>
            </a:r>
            <a:r>
              <a:rPr lang="en-US" dirty="0" err="1">
                <a:cs typeface="Calibri"/>
              </a:rPr>
              <a:t>inconvénients</a:t>
            </a:r>
            <a:r>
              <a:rPr lang="en-US" dirty="0">
                <a:cs typeface="Calibri"/>
              </a:rPr>
              <a:t>:</a:t>
            </a:r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Code difficile à modifier et </a:t>
            </a:r>
            <a:r>
              <a:rPr lang="en-US" dirty="0" err="1">
                <a:cs typeface="Calibri"/>
              </a:rPr>
              <a:t>peu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sembler</a:t>
            </a:r>
            <a:r>
              <a:rPr lang="en-US" dirty="0">
                <a:cs typeface="Calibri"/>
              </a:rPr>
              <a:t> "</a:t>
            </a:r>
            <a:r>
              <a:rPr lang="en-US" dirty="0" err="1">
                <a:cs typeface="Calibri"/>
              </a:rPr>
              <a:t>moche</a:t>
            </a:r>
            <a:r>
              <a:rPr lang="en-US" dirty="0">
                <a:cs typeface="Calibri"/>
              </a:rPr>
              <a:t>".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Jusque</a:t>
            </a:r>
            <a:r>
              <a:rPr lang="en-US" dirty="0">
                <a:cs typeface="Calibri"/>
              </a:rPr>
              <a:t> la, </a:t>
            </a:r>
            <a:r>
              <a:rPr lang="en-US" dirty="0" err="1">
                <a:cs typeface="Calibri"/>
              </a:rPr>
              <a:t>c'étais</a:t>
            </a:r>
            <a:r>
              <a:rPr lang="en-US" dirty="0">
                <a:cs typeface="Calibri"/>
              </a:rPr>
              <a:t> la partis </a:t>
            </a:r>
            <a:r>
              <a:rPr lang="en-US" dirty="0" err="1">
                <a:cs typeface="Calibri"/>
              </a:rPr>
              <a:t>agréable</a:t>
            </a:r>
            <a:r>
              <a:rPr lang="en-US" dirty="0">
                <a:cs typeface="Calibri"/>
              </a:rPr>
              <a:t>, la </a:t>
            </a:r>
            <a:r>
              <a:rPr lang="en-US" dirty="0" err="1">
                <a:cs typeface="Calibri"/>
              </a:rPr>
              <a:t>partie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sucrée</a:t>
            </a:r>
            <a:r>
              <a:rPr lang="en-US" dirty="0">
                <a:cs typeface="Calibri"/>
              </a:rPr>
              <a:t>.</a:t>
            </a:r>
            <a:br>
              <a:rPr lang="en-US" dirty="0">
                <a:cs typeface="+mn-lt"/>
              </a:rPr>
            </a:br>
            <a:r>
              <a:rPr lang="en-US" dirty="0" err="1">
                <a:cs typeface="Calibri"/>
              </a:rPr>
              <a:t>Maintenant</a:t>
            </a:r>
            <a:r>
              <a:rPr lang="en-US" dirty="0">
                <a:cs typeface="Calibri"/>
              </a:rPr>
              <a:t> on </a:t>
            </a:r>
            <a:r>
              <a:rPr lang="en-US" dirty="0" err="1">
                <a:cs typeface="Calibri"/>
              </a:rPr>
              <a:t>va</a:t>
            </a:r>
            <a:r>
              <a:rPr lang="en-US" dirty="0">
                <a:cs typeface="Calibri"/>
              </a:rPr>
              <a:t> passe à la </a:t>
            </a:r>
            <a:r>
              <a:rPr lang="en-US" dirty="0" err="1">
                <a:cs typeface="Calibri"/>
              </a:rPr>
              <a:t>partie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peu</a:t>
            </a:r>
            <a:r>
              <a:rPr lang="en-US" dirty="0">
                <a:cs typeface="Calibri"/>
              </a:rPr>
              <a:t> plus </a:t>
            </a:r>
            <a:r>
              <a:rPr lang="en-US" dirty="0" err="1">
                <a:cs typeface="Calibri"/>
              </a:rPr>
              <a:t>épicé</a:t>
            </a:r>
            <a:r>
              <a:rPr lang="en-US" dirty="0">
                <a:cs typeface="Calibri"/>
              </a:rPr>
              <a:t>.</a:t>
            </a:r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Est-</a:t>
            </a:r>
            <a:r>
              <a:rPr lang="en-US" dirty="0" err="1">
                <a:cs typeface="Calibri"/>
              </a:rPr>
              <a:t>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qu'il</a:t>
            </a:r>
            <a:r>
              <a:rPr lang="en-US" dirty="0">
                <a:cs typeface="Calibri"/>
              </a:rPr>
              <a:t> y a des questions?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D804F2-93C7-F4E3-B943-25E3220411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2B1FC-ACE7-4BC2-9179-90704DD4331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568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Nous </a:t>
            </a:r>
            <a:r>
              <a:rPr lang="en-US" dirty="0" err="1">
                <a:cs typeface="Calibri"/>
              </a:rPr>
              <a:t>allons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simuler</a:t>
            </a:r>
            <a:r>
              <a:rPr lang="en-US" dirty="0">
                <a:cs typeface="Calibri"/>
              </a:rPr>
              <a:t> un livre, dans </a:t>
            </a:r>
            <a:r>
              <a:rPr lang="en-US" dirty="0" err="1">
                <a:cs typeface="Calibri"/>
              </a:rPr>
              <a:t>lequel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sont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contenus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titre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paragraphe</a:t>
            </a:r>
            <a:r>
              <a:rPr lang="en-US" dirty="0">
                <a:cs typeface="Calibri"/>
              </a:rPr>
              <a:t> et un </a:t>
            </a:r>
            <a:r>
              <a:rPr lang="en-US" dirty="0" err="1">
                <a:cs typeface="Calibri"/>
              </a:rPr>
              <a:t>chapitre</a:t>
            </a:r>
            <a:r>
              <a:rPr lang="en-US" dirty="0">
                <a:cs typeface="Calibri"/>
              </a:rPr>
              <a:t>.</a:t>
            </a:r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Chacun de </a:t>
            </a:r>
            <a:r>
              <a:rPr lang="en-US" dirty="0" err="1">
                <a:cs typeface="Calibri"/>
              </a:rPr>
              <a:t>ces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élèments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hérite</a:t>
            </a:r>
            <a:r>
              <a:rPr lang="en-US" dirty="0">
                <a:cs typeface="Calibri"/>
              </a:rPr>
              <a:t> de la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 "</a:t>
            </a:r>
            <a:r>
              <a:rPr lang="en-US" dirty="0" err="1">
                <a:cs typeface="Calibri"/>
              </a:rPr>
              <a:t>conteneur</a:t>
            </a:r>
            <a:r>
              <a:rPr lang="en-US" dirty="0">
                <a:cs typeface="Calibri"/>
              </a:rPr>
              <a:t>".</a:t>
            </a:r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Nous </a:t>
            </a:r>
            <a:r>
              <a:rPr lang="en-US" dirty="0" err="1">
                <a:cs typeface="Calibri"/>
              </a:rPr>
              <a:t>allons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voir</a:t>
            </a:r>
            <a:r>
              <a:rPr lang="en-US" dirty="0">
                <a:cs typeface="Calibri"/>
              </a:rPr>
              <a:t> comment </a:t>
            </a:r>
            <a:r>
              <a:rPr lang="en-US" dirty="0" err="1">
                <a:cs typeface="Calibri"/>
              </a:rPr>
              <a:t>rajouter</a:t>
            </a:r>
            <a:r>
              <a:rPr lang="en-US" dirty="0">
                <a:cs typeface="Calibri"/>
              </a:rPr>
              <a:t> les </a:t>
            </a:r>
            <a:r>
              <a:rPr lang="en-US" dirty="0" err="1">
                <a:cs typeface="Calibri"/>
              </a:rPr>
              <a:t>comportements</a:t>
            </a:r>
            <a:r>
              <a:rPr lang="en-US" dirty="0">
                <a:cs typeface="Calibri"/>
              </a:rPr>
              <a:t> "Bold / Italic / Emphasize" </a:t>
            </a:r>
            <a:r>
              <a:rPr lang="en-US" dirty="0" err="1">
                <a:cs typeface="Calibri"/>
              </a:rPr>
              <a:t>dynamiquement</a:t>
            </a:r>
            <a:r>
              <a:rPr lang="en-US" dirty="0">
                <a:cs typeface="Calibri"/>
              </a:rPr>
              <a:t>.</a:t>
            </a:r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Je </a:t>
            </a:r>
            <a:r>
              <a:rPr lang="en-US" dirty="0" err="1">
                <a:cs typeface="Calibri"/>
              </a:rPr>
              <a:t>vais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présenter</a:t>
            </a:r>
            <a:r>
              <a:rPr lang="en-US" dirty="0">
                <a:cs typeface="Calibri"/>
              </a:rPr>
              <a:t> le code et passer très </a:t>
            </a:r>
            <a:r>
              <a:rPr lang="en-US" dirty="0" err="1">
                <a:cs typeface="Calibri"/>
              </a:rPr>
              <a:t>vite</a:t>
            </a:r>
            <a:r>
              <a:rPr lang="en-US" dirty="0">
                <a:cs typeface="Calibri"/>
              </a:rPr>
              <a:t>, pour </a:t>
            </a:r>
            <a:r>
              <a:rPr lang="en-US" dirty="0" err="1">
                <a:cs typeface="Calibri"/>
              </a:rPr>
              <a:t>aller</a:t>
            </a:r>
            <a:r>
              <a:rPr lang="en-US" dirty="0">
                <a:cs typeface="Calibri"/>
              </a:rPr>
              <a:t> à </a:t>
            </a:r>
            <a:r>
              <a:rPr lang="en-US" dirty="0" err="1">
                <a:cs typeface="Calibri"/>
              </a:rPr>
              <a:t>l'essentielle</a:t>
            </a:r>
            <a:r>
              <a:rPr lang="en-US" dirty="0">
                <a:cs typeface="Calibri"/>
              </a:rPr>
              <a:t> et </a:t>
            </a:r>
            <a:r>
              <a:rPr lang="en-US" dirty="0" err="1">
                <a:cs typeface="Calibri"/>
              </a:rPr>
              <a:t>préciser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lors</a:t>
            </a:r>
            <a:r>
              <a:rPr lang="en-US" dirty="0">
                <a:cs typeface="Calibri"/>
              </a:rPr>
              <a:t> de la </a:t>
            </a:r>
            <a:r>
              <a:rPr lang="en-US" dirty="0" err="1">
                <a:cs typeface="Calibri"/>
              </a:rPr>
              <a:t>démo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995499-749B-EF22-800C-0C648DF346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2B1FC-ACE7-4BC2-9179-90704DD4331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474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Virtual </a:t>
            </a:r>
            <a:r>
              <a:rPr lang="en-US" dirty="0" err="1">
                <a:cs typeface="Calibri"/>
              </a:rPr>
              <a:t>signifie</a:t>
            </a:r>
            <a:r>
              <a:rPr lang="en-US" dirty="0">
                <a:cs typeface="Calibri"/>
              </a:rPr>
              <a:t> que la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être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réécrite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pas </a:t>
            </a:r>
            <a:r>
              <a:rPr lang="en-US" dirty="0" err="1">
                <a:cs typeface="Calibri"/>
              </a:rPr>
              <a:t>obligatoirement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5FF943-18CF-0CE1-B31C-4A646875C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2B1FC-ACE7-4BC2-9179-90704DD4331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39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13E7-A092-483B-BB60-95BE0C3FCB71}" type="datetime1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04B6-CECB-42F7-9946-C15DA1BD39A2}" type="datetime1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D814-CA4C-472A-A911-5A2C3FEFC73B}" type="datetime1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E8B4-7311-43A6-AC86-293F519EA760}" type="datetime1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C1E3-90D4-457D-A7FF-13FC8D117A71}" type="datetime1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0074-F21C-401B-8DB4-C8107A68542B}" type="datetime1">
              <a:rPr lang="fr-FR" smtClean="0"/>
              <a:t>26/07/2023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014C-5407-43DB-BC6B-41A46D442314}" type="datetime1">
              <a:rPr lang="fr-FR" smtClean="0"/>
              <a:t>26/07/2023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E9F8-7DBE-4370-9FE1-B0E3FAF1A5EB}" type="datetime1">
              <a:rPr lang="fr-FR" smtClean="0"/>
              <a:t>26/07/2023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7C98-D1E3-48C3-A935-57572240DDE0}" type="datetime1">
              <a:rPr lang="fr-FR" smtClean="0"/>
              <a:t>26/07/2023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4DD0-1194-4C7A-82DB-3A058F217331}" type="datetime1">
              <a:rPr lang="fr-FR" smtClean="0"/>
              <a:t>26/07/2023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63B7-0063-4C54-A21D-0EDBC83EEDEB}" type="datetime1">
              <a:rPr lang="fr-FR" smtClean="0"/>
              <a:t>26/07/2023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EC29E-9BA5-4C18-9541-675CD2DD71C7}" type="datetime1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09D05E-392E-27DE-C8D2-70D610EE5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76" r="9085" b="-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fr-FR" sz="8000" dirty="0">
                <a:solidFill>
                  <a:schemeClr val="bg1"/>
                </a:solidFill>
                <a:cs typeface="Calibri Light"/>
              </a:rPr>
              <a:t>Design Pattern</a:t>
            </a:r>
            <a:endParaRPr lang="fr-FR" sz="8000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fr-FR" sz="3600" err="1">
                <a:solidFill>
                  <a:schemeClr val="bg1"/>
                </a:solidFill>
                <a:cs typeface="Calibri"/>
              </a:rPr>
              <a:t>Decorateur</a:t>
            </a:r>
            <a:endParaRPr lang="fr-FR" sz="3600" err="1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CE9377-794E-23C7-20E0-E9683A37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2800" smtClean="0"/>
              <a:t>1</a:t>
            </a:fld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77C625-12CB-ED10-D857-56DF237A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  <a:cs typeface="Calibri Light"/>
              </a:rPr>
              <a:t>Application Pratique</a:t>
            </a:r>
            <a:endParaRPr lang="fr-FR" sz="4000" dirty="0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092990-1AC4-BDE4-7A62-72DBE988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10</a:t>
            </a:fld>
            <a:endParaRPr lang="fr-FR"/>
          </a:p>
        </p:txBody>
      </p:sp>
      <p:pic>
        <p:nvPicPr>
          <p:cNvPr id="8" name="Espace réservé du contenu 7" descr="Une image contenant texte,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7A120D20-C76D-1B8D-4838-52C2C8A54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22" y="1668465"/>
            <a:ext cx="8171041" cy="5098730"/>
          </a:xfrm>
        </p:spPr>
      </p:pic>
    </p:spTree>
    <p:extLst>
      <p:ext uri="{BB962C8B-B14F-4D97-AF65-F5344CB8AC3E}">
        <p14:creationId xmlns:p14="http://schemas.microsoft.com/office/powerpoint/2010/main" val="99143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DD2E1D-4D17-B2F0-3548-82CB5747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Explication par le code</a:t>
            </a:r>
          </a:p>
        </p:txBody>
      </p:sp>
      <p:pic>
        <p:nvPicPr>
          <p:cNvPr id="13" name="Image 1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65194F5B-CFE3-7F5B-C1A4-EB477D5F9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9682" y="1966293"/>
            <a:ext cx="9132635" cy="445216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85F14F0-F23C-4FF0-41FF-9792936A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13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DD2E1D-4D17-B2F0-3548-82CB5747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Explication par le code</a:t>
            </a:r>
          </a:p>
        </p:txBody>
      </p:sp>
      <p:pic>
        <p:nvPicPr>
          <p:cNvPr id="5" name="Image 5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257603D8-BB61-2ECA-2E26-36746F160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4519" y="1225576"/>
            <a:ext cx="7895384" cy="438375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C2EA8AF-1058-E605-6227-605EF8D4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91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DD2E1D-4D17-B2F0-3548-82CB5747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Explication par le code</a:t>
            </a:r>
          </a:p>
        </p:txBody>
      </p:sp>
      <p:pic>
        <p:nvPicPr>
          <p:cNvPr id="9" name="Image 9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FD63F4BB-15B4-1CED-6932-B93A06A57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1066" y="1710099"/>
            <a:ext cx="7835322" cy="3831936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974FD9-473A-9828-092B-E12DD510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223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DD2E1D-4D17-B2F0-3548-82CB5747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Explication par le code</a:t>
            </a:r>
          </a:p>
        </p:txBody>
      </p:sp>
      <p:pic>
        <p:nvPicPr>
          <p:cNvPr id="5" name="Image 5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FE55E5BD-536D-B1EA-CE28-7B665BD1A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2300" y="1139032"/>
            <a:ext cx="7686674" cy="4881706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0EBA49-9CF2-7F13-84F6-191880E2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6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10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15206399-A3CB-C388-8093-3C153EB1A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023" y="5016932"/>
            <a:ext cx="5720772" cy="153467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DD2E1D-4D17-B2F0-3548-82CB5747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Explication par le code</a:t>
            </a:r>
          </a:p>
        </p:txBody>
      </p:sp>
      <p:pic>
        <p:nvPicPr>
          <p:cNvPr id="9" name="Image 9" descr="Une image contenant texte, Appareils électroniques, capture d’écran, logiciel&#10;&#10;Description générée automatiquement">
            <a:extLst>
              <a:ext uri="{FF2B5EF4-FFF2-40B4-BE49-F238E27FC236}">
                <a16:creationId xmlns:a16="http://schemas.microsoft.com/office/drawing/2014/main" id="{0E9082E1-8131-4265-CF7B-67EB53350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2177" y="314542"/>
            <a:ext cx="5718463" cy="4821959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C00EE8-CEA4-A5B4-42E9-FFB34607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98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DD2E1D-4D17-B2F0-3548-82CB5747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  <a:cs typeface="Calibri Light"/>
              </a:rPr>
              <a:t>Démo</a:t>
            </a:r>
            <a:endParaRPr lang="fr-FR" sz="4000" dirty="0">
              <a:solidFill>
                <a:srgbClr val="FFFFFF"/>
              </a:solidFill>
            </a:endParaRPr>
          </a:p>
        </p:txBody>
      </p:sp>
      <p:pic>
        <p:nvPicPr>
          <p:cNvPr id="7" name="Image 8" descr="Une image contenant chat, intérieur, Chats petite et moyenne taille, Félidés&#10;&#10;Description générée automatiquement">
            <a:extLst>
              <a:ext uri="{FF2B5EF4-FFF2-40B4-BE49-F238E27FC236}">
                <a16:creationId xmlns:a16="http://schemas.microsoft.com/office/drawing/2014/main" id="{17D3D797-E704-5F8E-BB57-3D94EB26B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500" y="2067719"/>
            <a:ext cx="4953000" cy="3867150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FC65315-E0EB-DECC-32DC-1189A359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215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7B9852-2300-49DA-6E60-6339F7DC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  <a:cs typeface="Calibri Light"/>
              </a:rPr>
              <a:t>Question</a:t>
            </a:r>
            <a:endParaRPr lang="fr-FR" sz="4000">
              <a:solidFill>
                <a:srgbClr val="FFFFFF"/>
              </a:solidFill>
            </a:endParaRPr>
          </a:p>
        </p:txBody>
      </p:sp>
      <p:pic>
        <p:nvPicPr>
          <p:cNvPr id="4" name="Image 4" descr="Une image contenant tableau, texte, habits, personne&#10;&#10;Description générée automatiquement">
            <a:extLst>
              <a:ext uri="{FF2B5EF4-FFF2-40B4-BE49-F238E27FC236}">
                <a16:creationId xmlns:a16="http://schemas.microsoft.com/office/drawing/2014/main" id="{54440143-FE60-9DC1-EC70-32992D79E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792" y="1925652"/>
            <a:ext cx="6945645" cy="4641630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81211A-B86C-3BC6-A48E-77FA445F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79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77C625-12CB-ED10-D857-56DF237A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  <a:cs typeface="Calibri Light"/>
              </a:rPr>
              <a:t>Etapes</a:t>
            </a:r>
            <a:endParaRPr lang="fr-FR">
              <a:solidFill>
                <a:schemeClr val="bg1"/>
              </a:solidFill>
            </a:endParaRPr>
          </a:p>
        </p:txBody>
      </p:sp>
      <p:grpSp>
        <p:nvGrpSpPr>
          <p:cNvPr id="4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5" name="Espace réservé du contenu 2">
            <a:extLst>
              <a:ext uri="{FF2B5EF4-FFF2-40B4-BE49-F238E27FC236}">
                <a16:creationId xmlns:a16="http://schemas.microsoft.com/office/drawing/2014/main" id="{0419FA12-9587-46F6-FA31-AE7FFFEA6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62152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9F5D97-DB03-EA35-846B-A7964A70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86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77C625-12CB-ED10-D857-56DF237A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  <a:cs typeface="Calibri Light"/>
              </a:rPr>
              <a:t>Design pattern structurel</a:t>
            </a:r>
          </a:p>
        </p:txBody>
      </p:sp>
      <p:pic>
        <p:nvPicPr>
          <p:cNvPr id="6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83AADC4-E5A1-0C30-CF8D-6D850C693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08547" y="1652444"/>
            <a:ext cx="5571177" cy="4997882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4A706F-6DEB-E512-82A4-179F7D0D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74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77C625-12CB-ED10-D857-56DF237A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 du pattern décorateur</a:t>
            </a:r>
          </a:p>
        </p:txBody>
      </p:sp>
      <p:pic>
        <p:nvPicPr>
          <p:cNvPr id="3" name="Image 3" descr="Une image contenant pièce de jeu d’échecs, dessin humoristique, art&#10;&#10;Description générée automatiquement">
            <a:extLst>
              <a:ext uri="{FF2B5EF4-FFF2-40B4-BE49-F238E27FC236}">
                <a16:creationId xmlns:a16="http://schemas.microsoft.com/office/drawing/2014/main" id="{A6A03EB6-A96D-FBCE-43FC-FA866450E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428" y="1170954"/>
            <a:ext cx="7225748" cy="451609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57C064-FF51-1BC7-78A3-580941BE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15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77C625-12CB-ED10-D857-56DF237A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FFFFFF"/>
                </a:solidFill>
                <a:cs typeface="Calibri Light"/>
              </a:rPr>
              <a:t>Objectif - Quel problème résout-il ?</a:t>
            </a:r>
          </a:p>
          <a:p>
            <a:r>
              <a:rPr lang="fr-FR" sz="4000" dirty="0">
                <a:solidFill>
                  <a:srgbClr val="FFFFFF"/>
                </a:solidFill>
                <a:cs typeface="Calibri Light"/>
              </a:rPr>
              <a:t>(Avec exemple ludique)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C8D042-0487-CDAE-8647-EB7D17C15EC5}"/>
              </a:ext>
            </a:extLst>
          </p:cNvPr>
          <p:cNvSpPr txBox="1"/>
          <p:nvPr/>
        </p:nvSpPr>
        <p:spPr>
          <a:xfrm>
            <a:off x="5818909" y="1812636"/>
            <a:ext cx="614218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i="1" u="sng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Situation:</a:t>
            </a:r>
            <a:br>
              <a:rPr lang="fr-FR" sz="2400" dirty="0">
                <a:cs typeface="Calibri"/>
              </a:rPr>
            </a:br>
            <a:r>
              <a:rPr lang="fr-FR" sz="2400" dirty="0">
                <a:cs typeface="Calibri"/>
              </a:rPr>
              <a:t>Une classe "Dessert" qui fait hériter 2 classes.</a:t>
            </a:r>
            <a:br>
              <a:rPr lang="fr-FR" sz="2400" dirty="0">
                <a:cs typeface="Calibri"/>
              </a:rPr>
            </a:br>
            <a:r>
              <a:rPr lang="fr-FR" sz="2400" dirty="0" err="1">
                <a:cs typeface="Calibri"/>
              </a:rPr>
              <a:t>Waffle</a:t>
            </a:r>
            <a:r>
              <a:rPr lang="fr-FR" sz="2400" dirty="0">
                <a:cs typeface="Calibri"/>
              </a:rPr>
              <a:t> et </a:t>
            </a:r>
            <a:r>
              <a:rPr lang="fr-FR" sz="2400" dirty="0" err="1">
                <a:cs typeface="Calibri"/>
              </a:rPr>
              <a:t>Crepe</a:t>
            </a:r>
            <a:r>
              <a:rPr lang="fr-FR" sz="2400" dirty="0">
                <a:cs typeface="Calibri"/>
              </a:rPr>
              <a:t>.</a:t>
            </a:r>
            <a:br>
              <a:rPr lang="fr-FR" sz="2400" dirty="0">
                <a:cs typeface="Calibri"/>
              </a:rPr>
            </a:br>
            <a:br>
              <a:rPr lang="fr-FR" sz="2400" dirty="0">
                <a:cs typeface="Calibri"/>
              </a:rPr>
            </a:br>
            <a:r>
              <a:rPr lang="fr-FR" sz="2400" dirty="0">
                <a:cs typeface="Calibri"/>
              </a:rPr>
              <a:t>On souhaite obtenir des Desserts avec des goûts / texture </a:t>
            </a:r>
            <a:r>
              <a:rPr lang="fr-FR" sz="2400" dirty="0" err="1">
                <a:cs typeface="Calibri"/>
              </a:rPr>
              <a:t>ect</a:t>
            </a:r>
            <a:r>
              <a:rPr lang="fr-FR" sz="2400" dirty="0">
                <a:cs typeface="Calibri"/>
              </a:rPr>
              <a:t>.. 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BA7FFE-2957-25DF-B626-F07F1D5C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5</a:t>
            </a:fld>
            <a:endParaRPr lang="fr-FR"/>
          </a:p>
        </p:txBody>
      </p:sp>
      <p:pic>
        <p:nvPicPr>
          <p:cNvPr id="10" name="Espace réservé du contenu 9" descr="Une image contenant texte,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3CE4EBCA-408B-7616-8BEC-336965458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" y="1638333"/>
            <a:ext cx="5359559" cy="5173947"/>
          </a:xfrm>
        </p:spPr>
      </p:pic>
    </p:spTree>
    <p:extLst>
      <p:ext uri="{BB962C8B-B14F-4D97-AF65-F5344CB8AC3E}">
        <p14:creationId xmlns:p14="http://schemas.microsoft.com/office/powerpoint/2010/main" val="422561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77C625-12CB-ED10-D857-56DF237A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FFFFFF"/>
                </a:solidFill>
                <a:cs typeface="Calibri Light"/>
              </a:rPr>
              <a:t>Objectif - Quel problème résout-il ?</a:t>
            </a:r>
          </a:p>
          <a:p>
            <a:r>
              <a:rPr lang="fr-FR" sz="4000" dirty="0">
                <a:solidFill>
                  <a:srgbClr val="FFFFFF"/>
                </a:solidFill>
                <a:cs typeface="Calibri Light"/>
              </a:rPr>
              <a:t>(Avec exemple ludique)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B1D6053-50ED-915B-FDB5-AE1DDA73369D}"/>
              </a:ext>
            </a:extLst>
          </p:cNvPr>
          <p:cNvSpPr txBox="1"/>
          <p:nvPr/>
        </p:nvSpPr>
        <p:spPr>
          <a:xfrm>
            <a:off x="5518727" y="1824182"/>
            <a:ext cx="646545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i="1" u="sng" dirty="0">
                <a:solidFill>
                  <a:srgbClr val="FF0000"/>
                </a:solidFill>
                <a:cs typeface="Calibri"/>
              </a:rPr>
              <a:t>Problèmes:</a:t>
            </a:r>
            <a:br>
              <a:rPr lang="fr-FR" sz="2400" dirty="0">
                <a:cs typeface="Calibri"/>
              </a:rPr>
            </a:br>
            <a:r>
              <a:rPr lang="fr-FR" sz="2400" dirty="0">
                <a:cs typeface="Calibri"/>
              </a:rPr>
              <a:t>- Redondance du code.</a:t>
            </a:r>
            <a:br>
              <a:rPr lang="fr-FR" sz="2400" dirty="0">
                <a:cs typeface="Calibri"/>
              </a:rPr>
            </a:br>
            <a:r>
              <a:rPr lang="fr-FR" sz="2400" dirty="0">
                <a:cs typeface="Calibri"/>
              </a:rPr>
              <a:t>- mauvaise maintenabilité.</a:t>
            </a:r>
            <a:br>
              <a:rPr lang="fr-FR" sz="2400" dirty="0">
                <a:cs typeface="Calibri"/>
              </a:rPr>
            </a:br>
            <a:r>
              <a:rPr lang="fr-FR" sz="2400" dirty="0">
                <a:cs typeface="Calibri"/>
              </a:rPr>
              <a:t>- Très lourd si beaucoup de classe.</a:t>
            </a:r>
            <a:endParaRPr lang="fr-FR" sz="2400" dirty="0"/>
          </a:p>
        </p:txBody>
      </p:sp>
      <p:pic>
        <p:nvPicPr>
          <p:cNvPr id="13" name="Espace réservé du contenu 12" descr="Une image contenant texte, capture d’écran, Rectangle, ligne&#10;&#10;Description générée automatiquement">
            <a:extLst>
              <a:ext uri="{FF2B5EF4-FFF2-40B4-BE49-F238E27FC236}">
                <a16:creationId xmlns:a16="http://schemas.microsoft.com/office/drawing/2014/main" id="{8C6CD76D-F1C8-7C46-20F7-8E4D57CAD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" y="1824181"/>
            <a:ext cx="5038019" cy="4897293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E38BE03-3919-E390-B1A0-F9C369BF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77C625-12CB-ED10-D857-56DF237A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7ABA88-0FE1-CD16-B1D4-84E268D2B2EA}"/>
              </a:ext>
            </a:extLst>
          </p:cNvPr>
          <p:cNvSpPr txBox="1"/>
          <p:nvPr/>
        </p:nvSpPr>
        <p:spPr>
          <a:xfrm>
            <a:off x="80818" y="3798454"/>
            <a:ext cx="47220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 sz="24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16C507-88BB-56F9-4B25-63BC14DF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7</a:t>
            </a:fld>
            <a:endParaRPr lang="fr-FR"/>
          </a:p>
        </p:txBody>
      </p:sp>
      <p:pic>
        <p:nvPicPr>
          <p:cNvPr id="8" name="Espace réservé du contenu 7" descr="Une image contenant texte, capture d’écran, Rectangle, diagramme&#10;&#10;Description générée automatiquement">
            <a:extLst>
              <a:ext uri="{FF2B5EF4-FFF2-40B4-BE49-F238E27FC236}">
                <a16:creationId xmlns:a16="http://schemas.microsoft.com/office/drawing/2014/main" id="{BB3260C1-1926-E6E9-EDF7-3B9912C84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001" y="319404"/>
            <a:ext cx="7863335" cy="5702487"/>
          </a:xfrm>
        </p:spPr>
      </p:pic>
    </p:spTree>
    <p:extLst>
      <p:ext uri="{BB962C8B-B14F-4D97-AF65-F5344CB8AC3E}">
        <p14:creationId xmlns:p14="http://schemas.microsoft.com/office/powerpoint/2010/main" val="214546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77C625-12CB-ED10-D857-56DF237A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Generique</a:t>
            </a:r>
            <a:endParaRPr lang="en-US" sz="4000" kern="1200" dirty="0" err="1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7ABA88-0FE1-CD16-B1D4-84E268D2B2EA}"/>
              </a:ext>
            </a:extLst>
          </p:cNvPr>
          <p:cNvSpPr txBox="1"/>
          <p:nvPr/>
        </p:nvSpPr>
        <p:spPr>
          <a:xfrm>
            <a:off x="80818" y="3798454"/>
            <a:ext cx="47220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C7CBE6C-BC64-8CDD-63DB-5E448D16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8</a:t>
            </a:fld>
            <a:endParaRPr lang="fr-FR"/>
          </a:p>
        </p:txBody>
      </p:sp>
      <p:pic>
        <p:nvPicPr>
          <p:cNvPr id="14" name="Espace réservé du contenu 13" descr="Une image contenant texte, capture d’écran, Rectangle, diagramme&#10;&#10;Description générée automatiquement">
            <a:extLst>
              <a:ext uri="{FF2B5EF4-FFF2-40B4-BE49-F238E27FC236}">
                <a16:creationId xmlns:a16="http://schemas.microsoft.com/office/drawing/2014/main" id="{DC6ED544-74B0-F59F-F8B5-27B12708D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22" y="582531"/>
            <a:ext cx="7991760" cy="5367857"/>
          </a:xfrm>
        </p:spPr>
      </p:pic>
    </p:spTree>
    <p:extLst>
      <p:ext uri="{BB962C8B-B14F-4D97-AF65-F5344CB8AC3E}">
        <p14:creationId xmlns:p14="http://schemas.microsoft.com/office/powerpoint/2010/main" val="364502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77C625-12CB-ED10-D857-56DF237A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  <a:cs typeface="Calibri Light"/>
              </a:rPr>
              <a:t>Avantage / désavantage</a:t>
            </a:r>
            <a:endParaRPr lang="fr-FR" dirty="0"/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BBAAA582-C8B7-EF3B-3AA5-F1A481630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791561"/>
            <a:ext cx="10128121" cy="3683358"/>
          </a:xfrm>
        </p:spPr>
        <p:txBody>
          <a:bodyPr anchor="ctr">
            <a:normAutofit fontScale="92500"/>
          </a:bodyPr>
          <a:lstStyle/>
          <a:p>
            <a:r>
              <a:rPr lang="fr-FR" sz="1800" dirty="0">
                <a:solidFill>
                  <a:srgbClr val="444444"/>
                </a:solidFill>
                <a:ea typeface="+mn-lt"/>
                <a:cs typeface="+mn-lt"/>
              </a:rPr>
              <a:t> Vous pouvez étendre le comportement d’un objet sans avoir recours à la création d’une nouvelle sous-classe.</a:t>
            </a:r>
            <a:endParaRPr lang="fr-FR" sz="1800" dirty="0">
              <a:cs typeface="Calibri" panose="020F0502020204030204"/>
            </a:endParaRPr>
          </a:p>
          <a:p>
            <a:r>
              <a:rPr lang="fr-FR" sz="1800" dirty="0">
                <a:solidFill>
                  <a:srgbClr val="444444"/>
                </a:solidFill>
                <a:ea typeface="+mn-lt"/>
                <a:cs typeface="+mn-lt"/>
              </a:rPr>
              <a:t> Vous pouvez ajouter ou retirer dynamiquement des responsabilités à un objet au moment de l’exécution.</a:t>
            </a:r>
            <a:endParaRPr lang="fr-FR" sz="1800" dirty="0">
              <a:cs typeface="Calibri"/>
            </a:endParaRPr>
          </a:p>
          <a:p>
            <a:r>
              <a:rPr lang="fr-FR" sz="1800" dirty="0">
                <a:solidFill>
                  <a:srgbClr val="444444"/>
                </a:solidFill>
                <a:ea typeface="+mn-lt"/>
                <a:cs typeface="+mn-lt"/>
              </a:rPr>
              <a:t> Vous pouvez combiner plusieurs comportements en emballant un objet dans plusieurs décorateurs.</a:t>
            </a:r>
            <a:endParaRPr lang="fr-FR" sz="1800" dirty="0">
              <a:cs typeface="Calibri"/>
            </a:endParaRPr>
          </a:p>
          <a:p>
            <a:r>
              <a:rPr lang="fr-FR" sz="1800" dirty="0">
                <a:solidFill>
                  <a:srgbClr val="444444"/>
                </a:solidFill>
                <a:ea typeface="+mn-lt"/>
                <a:cs typeface="+mn-lt"/>
              </a:rPr>
              <a:t> </a:t>
            </a:r>
            <a:r>
              <a:rPr lang="fr-FR" sz="1800" i="1" dirty="0">
                <a:solidFill>
                  <a:srgbClr val="444444"/>
                </a:solidFill>
                <a:ea typeface="+mn-lt"/>
                <a:cs typeface="+mn-lt"/>
              </a:rPr>
              <a:t>Principe de responsabilité unique</a:t>
            </a:r>
            <a:r>
              <a:rPr lang="fr-FR" sz="1800" dirty="0">
                <a:solidFill>
                  <a:srgbClr val="444444"/>
                </a:solidFill>
                <a:ea typeface="+mn-lt"/>
                <a:cs typeface="+mn-lt"/>
              </a:rPr>
              <a:t>. Vous pouvez découper une classe monolithique qui implémente plusieurs comportements différents en plusieurs petits morceaux.</a:t>
            </a:r>
            <a:endParaRPr lang="fr-FR" sz="1800" dirty="0">
              <a:cs typeface="Calibri"/>
            </a:endParaRPr>
          </a:p>
          <a:p>
            <a:endParaRPr lang="fr-FR" sz="1200" dirty="0">
              <a:solidFill>
                <a:srgbClr val="444444"/>
              </a:solidFill>
              <a:ea typeface="+mn-lt"/>
              <a:cs typeface="+mn-lt"/>
            </a:endParaRPr>
          </a:p>
          <a:p>
            <a:endParaRPr lang="fr-FR" sz="1200" dirty="0">
              <a:solidFill>
                <a:srgbClr val="444444"/>
              </a:solidFill>
              <a:ea typeface="+mn-lt"/>
              <a:cs typeface="+mn-lt"/>
            </a:endParaRPr>
          </a:p>
          <a:p>
            <a:r>
              <a:rPr lang="fr-FR" sz="1800" dirty="0">
                <a:solidFill>
                  <a:srgbClr val="444444"/>
                </a:solidFill>
                <a:ea typeface="+mn-lt"/>
                <a:cs typeface="+mn-lt"/>
              </a:rPr>
              <a:t> Retirer un emballeur spécifique de la pile n’est pas chose aisée.</a:t>
            </a:r>
            <a:endParaRPr lang="fr-FR" sz="1800" dirty="0">
              <a:cs typeface="Calibri"/>
            </a:endParaRPr>
          </a:p>
          <a:p>
            <a:r>
              <a:rPr lang="fr-FR" sz="1800" dirty="0">
                <a:solidFill>
                  <a:srgbClr val="444444"/>
                </a:solidFill>
                <a:ea typeface="+mn-lt"/>
                <a:cs typeface="+mn-lt"/>
              </a:rPr>
              <a:t> Il n’est pas non plus aisé de mettre en place un décorateur dont le comportement ne varie pas en fonction de sa position dans la pile.</a:t>
            </a:r>
            <a:endParaRPr lang="fr-FR" sz="1800" dirty="0">
              <a:cs typeface="Calibri"/>
            </a:endParaRPr>
          </a:p>
          <a:p>
            <a:r>
              <a:rPr lang="fr-FR" sz="1800" dirty="0">
                <a:solidFill>
                  <a:srgbClr val="444444"/>
                </a:solidFill>
                <a:ea typeface="+mn-lt"/>
                <a:cs typeface="+mn-lt"/>
              </a:rPr>
              <a:t> Le code de configuration initial des couches peut avoir l’air assez moche.</a:t>
            </a:r>
            <a:endParaRPr lang="fr-FR" sz="1800" dirty="0"/>
          </a:p>
          <a:p>
            <a:endParaRPr lang="fr-FR" sz="2000" dirty="0"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5B29F3-A2CE-4149-4B99-5F75687E9B33}"/>
              </a:ext>
            </a:extLst>
          </p:cNvPr>
          <p:cNvSpPr txBox="1"/>
          <p:nvPr/>
        </p:nvSpPr>
        <p:spPr>
          <a:xfrm>
            <a:off x="1627908" y="2158999"/>
            <a:ext cx="16048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b="1" i="1" u="sng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Pros</a:t>
            </a:r>
            <a:endParaRPr lang="fr-FR" sz="24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6A4AE0D-710D-9893-211A-526DCAF36CE4}"/>
              </a:ext>
            </a:extLst>
          </p:cNvPr>
          <p:cNvSpPr txBox="1"/>
          <p:nvPr/>
        </p:nvSpPr>
        <p:spPr>
          <a:xfrm>
            <a:off x="1627908" y="4421908"/>
            <a:ext cx="16048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b="1" i="1" u="sng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Cons</a:t>
            </a:r>
            <a:endParaRPr lang="fr-FR" sz="24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B9DAB5-109F-3605-D3B3-4749509F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33947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739</Words>
  <Application>Microsoft Office PowerPoint</Application>
  <PresentationFormat>Grand écran</PresentationFormat>
  <Paragraphs>78</Paragraphs>
  <Slides>17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Design Pattern</vt:lpstr>
      <vt:lpstr>Etapes</vt:lpstr>
      <vt:lpstr>Design pattern structurel</vt:lpstr>
      <vt:lpstr>Présentation du pattern décorateur</vt:lpstr>
      <vt:lpstr>Objectif - Quel problème résout-il ? (Avec exemple ludique)</vt:lpstr>
      <vt:lpstr>Objectif - Quel problème résout-il ? (Avec exemple ludique)</vt:lpstr>
      <vt:lpstr>Solution</vt:lpstr>
      <vt:lpstr>Solution Generique</vt:lpstr>
      <vt:lpstr>Avantage / désavantage</vt:lpstr>
      <vt:lpstr>Application Pratique</vt:lpstr>
      <vt:lpstr>Explication par le code</vt:lpstr>
      <vt:lpstr>Explication par le code</vt:lpstr>
      <vt:lpstr>Explication par le code</vt:lpstr>
      <vt:lpstr>Explication par le code</vt:lpstr>
      <vt:lpstr>Explication par le code</vt:lpstr>
      <vt:lpstr>Démo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FERRAND Nicolas</cp:lastModifiedBy>
  <cp:revision>524</cp:revision>
  <dcterms:created xsi:type="dcterms:W3CDTF">2023-07-18T12:53:25Z</dcterms:created>
  <dcterms:modified xsi:type="dcterms:W3CDTF">2023-07-26T09:14:39Z</dcterms:modified>
</cp:coreProperties>
</file>