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74F87-2A15-1DAD-6D45-7B3FD73F3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6B5525-3EFB-AEB5-90B5-843DA1900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05F07F-5E3F-9987-4212-2E64E2A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6F563-A970-AA0E-B661-42BDAB5D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06720-297C-E98E-6A7C-08BE3A1F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86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F9B86-AD6F-BC7F-57C6-22062699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94014B-EC5A-A83F-85C7-DA3844672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44F6D0-1E3C-2E04-8300-83387F27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3091E-7AAE-F2BD-2B39-70AFC1EE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94C5D-966A-9EE5-9BE7-C505094D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BE192A-4A9D-E5BB-E6CF-49ACF97F9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0119CE-CCCE-8E90-9441-D96AE975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9ADBB-1920-B8D0-FB7E-9CAC747E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09B394-DA10-6405-CB99-C83CC7F8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4FE86-4841-E93C-C97B-D453CA30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1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6E5E9-5F01-4F4E-3464-AA34389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A76D8-1714-FE0C-7118-363E9B36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FA595-055F-E323-6982-17242B6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227B2D-812D-4941-16D1-DE843724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793D1-6500-A9FF-F6AC-66A6E2B8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97595-6D4D-8B9D-BB36-7E56B969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BD4F7-4623-296C-D3E7-6C2193A3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CF3AB-778A-2D0B-3239-3DB48499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EC125-4F6F-C994-A769-C1D065F0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1D827C-81A3-A791-01ED-8ADBDC32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2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98463-7465-118F-0C8E-B2CBBF64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DDD7F-C8A1-7377-0F88-27BA43C9A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73584-DDFF-37F6-9E7D-05F21FE0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77642D-F855-CD64-2F7D-F2B10F1F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273BB8-B209-62C6-40C6-0A94D28E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A05129-F72D-2390-CFC3-4249768C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8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9E47B-8004-2DD2-2C52-230320E6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51270-73A1-4993-6775-7BEA9582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9883E1-86C2-6679-C455-E1A2737B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4F50A-B114-EF77-A391-99BF303BC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0879EC-D948-2068-8F37-063D781D9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49C60A-FAEB-C043-562C-88B3874C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1F9D76-77B4-9075-2C0E-FB09E8F7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E6C59A-4295-A79A-379C-975CADF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23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8C165-8148-A506-DFED-DCFE8C0F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8B4C2E-FCBD-422F-552F-2CE401E1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52CBCC-F61A-9C2F-7132-C801519A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14F6C-050E-D234-0DC3-319FBF29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2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70F826-7762-6996-212E-5FD8488F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540C51-F504-B0F6-533C-773EC826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73967-9A01-B447-4519-1CE343E8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C6007-45DD-BD95-6C5C-CF99536F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2149F-AE42-5D23-67FB-0230AA3F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764402-66F3-9511-C279-C0FDB7AB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6CC041-739B-AE03-5763-1AEDC311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3905A6-F9F4-D5B0-297A-E5301D50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C14D39-54B9-208F-286C-5B789B0C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78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FCC11-D01F-A494-7900-FF728C9C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DE444E-9B24-7FDD-2CD4-FEED8C11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661ECE-3BFE-5531-E731-0A588684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6AB6AC-342A-524F-2926-0147986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8AED51-A00B-287B-9FFF-2B05AEAC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4A0C52-5489-B442-4DCA-B6CC4565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895C19-E543-7979-5BF0-48AECC40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04906-E701-C674-A980-C8C4F879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2E6D8-B884-C806-546F-EDAD4D919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D9DE-67B5-E643-A5E9-50D7C029E8A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45743-C05F-DE88-E167-A099EF0D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8E299-7F46-7592-D582-5815633A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F584-07D9-4541-ACFA-A4484FA00D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5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136F-9FB4-8D04-4A4C-D5E72084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kern="1400" spc="-5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Patron de Conception </a:t>
            </a:r>
            <a:br>
              <a:rPr lang="fr-FR" sz="6000" kern="1400" spc="-5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kern="1400" spc="-5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Façade</a:t>
            </a:r>
            <a:endParaRPr lang="fr-FR" dirty="0"/>
          </a:p>
        </p:txBody>
      </p:sp>
      <p:pic>
        <p:nvPicPr>
          <p:cNvPr id="150" name="Espace réservé du contenu 149">
            <a:extLst>
              <a:ext uri="{FF2B5EF4-FFF2-40B4-BE49-F238E27FC236}">
                <a16:creationId xmlns:a16="http://schemas.microsoft.com/office/drawing/2014/main" id="{97C84150-592B-282E-F663-C5631D8C6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006" y="1825625"/>
            <a:ext cx="4867987" cy="4351338"/>
          </a:xfrm>
        </p:spPr>
      </p:pic>
    </p:spTree>
    <p:extLst>
      <p:ext uri="{BB962C8B-B14F-4D97-AF65-F5344CB8AC3E}">
        <p14:creationId xmlns:p14="http://schemas.microsoft.com/office/powerpoint/2010/main" val="170090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FE3AC-F57B-4F2D-7648-C496AE1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Motivations et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CE674-9810-8EC9-89B9-CD3D0E9A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Types : </a:t>
            </a:r>
          </a:p>
          <a:p>
            <a:pPr lvl="1"/>
            <a:r>
              <a:rPr lang="fr-FR" dirty="0"/>
              <a:t>Structurel</a:t>
            </a:r>
          </a:p>
          <a:p>
            <a:pPr lvl="1"/>
            <a:r>
              <a:rPr lang="fr-FR"/>
              <a:t>Pattern d’objets</a:t>
            </a:r>
            <a:endParaRPr lang="fr-FR" dirty="0"/>
          </a:p>
          <a:p>
            <a:r>
              <a:rPr lang="fr-FR" dirty="0"/>
              <a:t>Motivations : </a:t>
            </a:r>
          </a:p>
          <a:p>
            <a:pPr lvl="1"/>
            <a:r>
              <a:rPr lang="fr-FR" dirty="0"/>
              <a:t>Simplification</a:t>
            </a:r>
          </a:p>
          <a:p>
            <a:pPr lvl="1"/>
            <a:r>
              <a:rPr lang="fr-FR" dirty="0"/>
              <a:t>Découplage</a:t>
            </a:r>
          </a:p>
          <a:p>
            <a:r>
              <a:rPr lang="fr-FR" dirty="0"/>
              <a:t>Description : </a:t>
            </a:r>
          </a:p>
          <a:p>
            <a:pPr lvl="1"/>
            <a:r>
              <a:rPr lang="fr-FR" dirty="0"/>
              <a:t>Différent d’une encapsulation</a:t>
            </a:r>
          </a:p>
          <a:p>
            <a:pPr lvl="1"/>
            <a:r>
              <a:rPr lang="fr-FR" dirty="0"/>
              <a:t>Composition de façades possibles</a:t>
            </a:r>
          </a:p>
          <a:p>
            <a:r>
              <a:rPr lang="fr-FR" dirty="0"/>
              <a:t>Principe : </a:t>
            </a:r>
          </a:p>
          <a:p>
            <a:pPr lvl="1"/>
            <a:r>
              <a:rPr lang="fr-FR" dirty="0"/>
              <a:t>« Ne parlez pas aux inconnus »</a:t>
            </a:r>
          </a:p>
        </p:txBody>
      </p:sp>
    </p:spTree>
    <p:extLst>
      <p:ext uri="{BB962C8B-B14F-4D97-AF65-F5344CB8AC3E}">
        <p14:creationId xmlns:p14="http://schemas.microsoft.com/office/powerpoint/2010/main" val="181350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1283F-B37D-FCB1-EAA2-06CBA5F7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non-utilisation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DA7F4C7-982F-A1F4-901C-A70E5960CB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838200" y="2308423"/>
            <a:ext cx="5181600" cy="3385741"/>
          </a:xfr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28A3D03-8A49-9FBA-A19A-AC59B3EBAA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172200" y="2052841"/>
            <a:ext cx="5181600" cy="3896905"/>
          </a:xfrm>
        </p:spPr>
      </p:pic>
    </p:spTree>
    <p:extLst>
      <p:ext uri="{BB962C8B-B14F-4D97-AF65-F5344CB8AC3E}">
        <p14:creationId xmlns:p14="http://schemas.microsoft.com/office/powerpoint/2010/main" val="15366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7E933-90F9-25E8-293F-3B884857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d’utilisation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8DEFE68-F59E-4902-AE14-6C005B9B4F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838200" y="2049028"/>
            <a:ext cx="5181600" cy="3904531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75A18EB-5EA2-B9EE-AF3B-FAA8E75A3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172200" y="2267947"/>
            <a:ext cx="5181600" cy="3466693"/>
          </a:xfrm>
        </p:spPr>
      </p:pic>
    </p:spTree>
    <p:extLst>
      <p:ext uri="{BB962C8B-B14F-4D97-AF65-F5344CB8AC3E}">
        <p14:creationId xmlns:p14="http://schemas.microsoft.com/office/powerpoint/2010/main" val="419204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7C43-584B-D2E9-02BD-EC0C56EF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code</a:t>
            </a:r>
          </a:p>
        </p:txBody>
      </p:sp>
      <p:pic>
        <p:nvPicPr>
          <p:cNvPr id="6" name="Espace réservé du contenu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C6F81AC-B748-B16B-A12C-29FB37AFB0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5002" y="1825625"/>
            <a:ext cx="4407995" cy="4351338"/>
          </a:xfrm>
        </p:spPr>
      </p:pic>
      <p:pic>
        <p:nvPicPr>
          <p:cNvPr id="8" name="Espace réservé du contenu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19C7FB8-C0BC-9FC3-FBDF-FE223DF36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3121"/>
            <a:ext cx="5181600" cy="3476346"/>
          </a:xfrm>
        </p:spPr>
      </p:pic>
    </p:spTree>
    <p:extLst>
      <p:ext uri="{BB962C8B-B14F-4D97-AF65-F5344CB8AC3E}">
        <p14:creationId xmlns:p14="http://schemas.microsoft.com/office/powerpoint/2010/main" val="226797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017B-FAB4-5EA2-398B-4FF5375E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code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B9ACD2C-E27C-4F8D-8F90-C894408B54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2746"/>
            <a:ext cx="5181600" cy="2877095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AE82FDE-0F07-A3F6-C1E1-CAC594FB8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3622"/>
            <a:ext cx="5181600" cy="2235343"/>
          </a:xfrm>
        </p:spPr>
      </p:pic>
    </p:spTree>
    <p:extLst>
      <p:ext uri="{BB962C8B-B14F-4D97-AF65-F5344CB8AC3E}">
        <p14:creationId xmlns:p14="http://schemas.microsoft.com/office/powerpoint/2010/main" val="111727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FE03-8807-65AB-5256-44E90116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se cache sous la façade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2F8BE60-4825-2276-7304-732D8EC3B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023" y="987425"/>
            <a:ext cx="5216529" cy="487362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CF444-C623-AA88-71E7-144F0CED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La complexité est gérée par la façade et non par le client</a:t>
            </a:r>
          </a:p>
        </p:txBody>
      </p:sp>
    </p:spTree>
    <p:extLst>
      <p:ext uri="{BB962C8B-B14F-4D97-AF65-F5344CB8AC3E}">
        <p14:creationId xmlns:p14="http://schemas.microsoft.com/office/powerpoint/2010/main" val="250987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A00ECC6-57D7-5092-84F3-B2AC7162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/>
              <a:t>Conclusion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CE82724-0F0F-1CD8-21F1-CB7AC1EB4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patron de conception façade permet une meilleure communication avec le client car en masquant la complexité du système et en offrant des méthodes simples, son besoin est répondu.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495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102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Le Patron de Conception  Façade</vt:lpstr>
      <vt:lpstr>Motivations et description</vt:lpstr>
      <vt:lpstr>Exemple de non-utilisation</vt:lpstr>
      <vt:lpstr>Exemple d’utilisation</vt:lpstr>
      <vt:lpstr>Exemple de code</vt:lpstr>
      <vt:lpstr>Exemple de code</vt:lpstr>
      <vt:lpstr>Ce qui se cache sous la façade</vt:lpstr>
      <vt:lpstr>  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Patron de Conception  Façade</dc:title>
  <dc:creator>Angelo Congiu</dc:creator>
  <cp:lastModifiedBy>CONGIU Angelo</cp:lastModifiedBy>
  <cp:revision>8</cp:revision>
  <dcterms:created xsi:type="dcterms:W3CDTF">2023-07-22T09:13:35Z</dcterms:created>
  <dcterms:modified xsi:type="dcterms:W3CDTF">2023-07-25T08:24:48Z</dcterms:modified>
</cp:coreProperties>
</file>