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1410F-B9C2-4820-8D42-9FF31754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84B3A-5B0A-4896-BACE-5A3B30C0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F3C1-9191-48EA-9775-AA58801A517E}" type="datetimeFigureOut">
              <a:rPr lang="en-MY" smtClean="0"/>
              <a:t>6/4/2020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E2B31-D6E3-4847-81E5-BC34556E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348EE-8B15-4633-99E9-33032E3E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135E-39DC-4CD2-B70A-6571E743DF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968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72CAB-B7BF-446C-8317-DB75AA4E1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75525-FE3A-42D4-8C58-08B2A4353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2AB54-E35A-4378-962F-224ED33AA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EF3C1-9191-48EA-9775-AA58801A517E}" type="datetimeFigureOut">
              <a:rPr lang="en-MY" smtClean="0"/>
              <a:t>6/4/2020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A818C-2B0B-4DEB-80CA-57210E123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97EDC-8013-4079-ACC1-657D07DD9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C135E-39DC-4CD2-B70A-6571E743DF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064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F49A36D-9DDF-4B60-817B-72DD0E92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en-MY" sz="3200"/>
              <a:t>Coursera Applied Data Science Capstone Project: Effectiveness of Physical Distancing in Slowing the Spread of the Covid 19 Coronavirus in Affected Countries.</a:t>
            </a:r>
            <a:br>
              <a:rPr lang="en-MY" sz="3200"/>
            </a:br>
            <a:br>
              <a:rPr lang="en-MY" sz="2400"/>
            </a:br>
            <a:endParaRPr lang="en-MY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75CEAE-A84C-437C-A2B2-E754AEE8E3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2B98B36-C76F-4C98-BC68-501F5383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88103E-34E4-4BCF-B83C-886524C433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3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AB11756-56A3-4E73-8591-B48C931E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F460BA-56EF-4FCD-8BC2-6A5398968C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4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B0C6893-B8E9-49D7-BE52-39DB526F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E7A008-B6FF-41AF-AE55-0B2E895F5D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06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Coursera Applied Data Science Capstone Project: Effectiveness of Physical Distancing in Slowing the Spread of the Covid 19 Coronavirus in Affected Countries.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Applied Data Science Capstone Project: Effectiveness of Physical Distancing in Slowing the Spread of the Covid 19 Coronavirus in Affected Countries.  </dc:title>
  <dc:creator>Tom Cole</dc:creator>
  <cp:lastModifiedBy>Tom Cole</cp:lastModifiedBy>
  <cp:revision>1</cp:revision>
  <dcterms:created xsi:type="dcterms:W3CDTF">2020-04-06T07:15:11Z</dcterms:created>
  <dcterms:modified xsi:type="dcterms:W3CDTF">2020-04-06T07:15:11Z</dcterms:modified>
</cp:coreProperties>
</file>