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embeddedFontLst>
    <p:embeddedFont>
      <p:font typeface="Pacifico" panose="0000050000000000000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2f284768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2f284768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. Pealkiri ja loetelu">
  <p:cSld name="13. Pealkiri ja loetelu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body" idx="1"/>
          </p:nvPr>
        </p:nvSpPr>
        <p:spPr>
          <a:xfrm>
            <a:off x="798922" y="2039221"/>
            <a:ext cx="78867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body" idx="2"/>
          </p:nvPr>
        </p:nvSpPr>
        <p:spPr>
          <a:xfrm>
            <a:off x="798910" y="952500"/>
            <a:ext cx="78867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  <a:defRPr sz="2600" b="1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  <a:defRPr sz="2600" b="1" i="0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b="1" i="0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b="1" i="0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b="1" i="0"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16799" y="431147"/>
            <a:ext cx="2482601" cy="33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4. Tühi leht">
  <p:cSld name="24. Tühi le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18576" y="431147"/>
            <a:ext cx="2482601" cy="33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5"/>
          <p:cNvSpPr txBox="1"/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Image, Title and Content">
  <p:cSld name="UT19_Image, 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028950" y="273844"/>
            <a:ext cx="5658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1AA"/>
              </a:buClr>
              <a:buSzPts val="1100"/>
              <a:buFont typeface="Times New Roman" panose="02020603050405020304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type="body" idx="1"/>
          </p:nvPr>
        </p:nvSpPr>
        <p:spPr>
          <a:xfrm>
            <a:off x="3028950" y="1371600"/>
            <a:ext cx="56580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6"/>
          <p:cNvSpPr/>
          <p:nvPr>
            <p:ph type="pic" idx="2"/>
          </p:nvPr>
        </p:nvSpPr>
        <p:spPr>
          <a:xfrm>
            <a:off x="0" y="0"/>
            <a:ext cx="28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type="sldNum" idx="12"/>
          </p:nvPr>
        </p:nvSpPr>
        <p:spPr>
          <a:xfrm>
            <a:off x="7658100" y="4709567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B1B3B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212400" y="2398583"/>
            <a:ext cx="85206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8761D"/>
                </a:solidFill>
              </a:rPr>
              <a:t>Introduction</a:t>
            </a:r>
            <a:endParaRPr sz="3000">
              <a:solidFill>
                <a:srgbClr val="38761D"/>
              </a:solidFill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172150" y="1443250"/>
            <a:ext cx="8560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 </a:t>
            </a:r>
            <a:endParaRPr sz="4800"/>
          </a:p>
        </p:txBody>
      </p:sp>
      <p:sp>
        <p:nvSpPr>
          <p:cNvPr id="73" name="Google Shape;73;p17"/>
          <p:cNvSpPr txBox="1"/>
          <p:nvPr/>
        </p:nvSpPr>
        <p:spPr>
          <a:xfrm>
            <a:off x="1975450" y="3186702"/>
            <a:ext cx="495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/>
          </a:p>
        </p:txBody>
      </p:sp>
      <p:sp>
        <p:nvSpPr>
          <p:cNvPr id="74" name="Google Shape;74;p17"/>
          <p:cNvSpPr txBox="1"/>
          <p:nvPr/>
        </p:nvSpPr>
        <p:spPr>
          <a:xfrm>
            <a:off x="1995600" y="3614581"/>
            <a:ext cx="495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17"/>
          <p:cNvSpPr txBox="1"/>
          <p:nvPr/>
        </p:nvSpPr>
        <p:spPr>
          <a:xfrm>
            <a:off x="1995600" y="4529373"/>
            <a:ext cx="4954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4438" y="222300"/>
            <a:ext cx="5035125" cy="11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172150" y="3315025"/>
            <a:ext cx="2771050" cy="15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3"/>
          <a:srcRect t="631" b="641"/>
          <a:stretch>
            <a:fillRect/>
          </a:stretch>
        </p:blipFill>
        <p:spPr>
          <a:xfrm>
            <a:off x="6181746" y="3281775"/>
            <a:ext cx="2813055" cy="15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269675" y="4763871"/>
            <a:ext cx="576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3D85C6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rPr>
              <a:t>1809</a:t>
            </a:r>
            <a:endParaRPr sz="1000" b="1">
              <a:solidFill>
                <a:srgbClr val="3D85C6"/>
              </a:solidFill>
              <a:latin typeface="Pacifico" panose="00000500000000000000"/>
              <a:ea typeface="Pacifico" panose="00000500000000000000"/>
              <a:cs typeface="Pacifico" panose="00000500000000000000"/>
              <a:sym typeface="Pacifico" panose="00000500000000000000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7322325" y="4751675"/>
            <a:ext cx="531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3D85C6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rPr>
              <a:t>2020</a:t>
            </a:r>
            <a:endParaRPr sz="1000" b="1">
              <a:solidFill>
                <a:srgbClr val="3D85C6"/>
              </a:solidFill>
              <a:latin typeface="Pacifico" panose="00000500000000000000"/>
              <a:ea typeface="Pacifico" panose="00000500000000000000"/>
              <a:cs typeface="Pacifico" panose="00000500000000000000"/>
              <a:sym typeface="Pacifico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文字</Application>
  <PresentationFormat/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Arial</vt:lpstr>
      <vt:lpstr>Times New Roman</vt:lpstr>
      <vt:lpstr>Tinos</vt:lpstr>
      <vt:lpstr>Pacifico</vt:lpstr>
      <vt:lpstr>微软雅黑</vt:lpstr>
      <vt:lpstr>汉仪旗黑</vt:lpstr>
      <vt:lpstr>宋体</vt:lpstr>
      <vt:lpstr>Arial Unicode MS</vt:lpstr>
      <vt:lpstr>汉仪书宋二KW</vt:lpstr>
      <vt:lpstr>Courier New</vt:lpstr>
      <vt:lpstr>Roboto</vt:lpstr>
      <vt:lpstr>Rubik</vt:lpstr>
      <vt:lpstr>Calibri</vt:lpstr>
      <vt:lpstr>Helvetica Neue</vt:lpstr>
      <vt:lpstr>Simple Light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阿桑奇的猫</cp:lastModifiedBy>
  <cp:revision>1</cp:revision>
  <dcterms:created xsi:type="dcterms:W3CDTF">2023-11-16T17:52:34Z</dcterms:created>
  <dcterms:modified xsi:type="dcterms:W3CDTF">2023-11-16T17:52:34Z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AB7C4191950B1FA6E2565665D191BB98_42</vt:lpwstr>
  </property>
  <property fmtid="{D5CDD505-2E9C-101B-9397-08002B2CF9AE}" pid="3" name="KSOProductBuildVer">
    <vt:lpwstr>2052-6.2.2.8394</vt:lpwstr>
  </property>
</Properties>
</file>