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99" r:id="rId4"/>
    <p:sldId id="300" r:id="rId5"/>
    <p:sldId id="263" r:id="rId6"/>
    <p:sldId id="301" r:id="rId7"/>
    <p:sldId id="303" r:id="rId9"/>
    <p:sldId id="27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/>
              <a:t>data cleaning: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log.csv we only keep the highest score which before the deadline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data.csv we replace - with NaN, delete the data that does not participate in any activity or got F due to other activtiy and delete the data that got A in the pre-exam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data merging: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problem??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Lanxiang Zhang-Computer Science MSc, 1st year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Jian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Yucui Wu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Xinyue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7665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project owner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2691130"/>
            <a:ext cx="1098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Reimo Palm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Institute of Computer Science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Chair</a:t>
            </a:r>
            <a:r>
              <a:rPr lang="en-US" altLang="zh-CN"/>
              <a:t> </a:t>
            </a:r>
            <a:r>
              <a:rPr lang="zh-CN" altLang="en-US"/>
              <a:t>of Programming Languages and Systems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Lecturer in</a:t>
            </a:r>
            <a:r>
              <a:rPr lang="en-US" altLang="zh-CN"/>
              <a:t> </a:t>
            </a:r>
            <a:r>
              <a:rPr lang="zh-CN" altLang="en-US"/>
              <a:t>Informatics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3818255"/>
            <a:ext cx="8193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Students can adjust their learning status in time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Teachers can promptly identify students who need help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Revealing effective learning strategies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733869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Predict the final score based on their early activity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Classify the students based on their typical study patterns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226695"/>
            <a:ext cx="5879465" cy="79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progress so far &amp; problems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711325"/>
            <a:ext cx="11061700" cy="4438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Indentified the data cleaning rules</a:t>
            </a:r>
            <a:endParaRPr lang="en-US" altLang="zh-CN" sz="2000"/>
          </a:p>
          <a:p>
            <a:pPr indent="0" algn="just">
              <a:buFont typeface="Arial" panose="020B0604020202020204" pitchFamily="34" charset="0"/>
              <a:buNone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Merging data.csv and log.csv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Discussed </a:t>
            </a:r>
            <a:r>
              <a:rPr lang="en-US" altLang="zh-CN" sz="2000">
                <a:sym typeface="+mn-ea"/>
              </a:rPr>
              <a:t>the choice of model on predicting the students’ final score</a:t>
            </a:r>
            <a:endParaRPr lang="en-US" altLang="zh-CN" sz="20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linear regression</a:t>
            </a: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decision tree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2073275"/>
            <a:ext cx="10234930" cy="435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feature should we use when we classify the students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final grade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activity score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model should we use when classify the students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random forest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K-Nearest Neighbors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06843" y="2275206"/>
            <a:ext cx="415607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en-US" altLang="zh-CN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7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Q&amp;A</a:t>
            </a:r>
            <a:endParaRPr lang="en-US" altLang="zh-CN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自定义</PresentationFormat>
  <Paragraphs>73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微软雅黑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11</cp:revision>
  <dcterms:created xsi:type="dcterms:W3CDTF">2023-11-17T13:19:00Z</dcterms:created>
  <dcterms:modified xsi:type="dcterms:W3CDTF">2023-11-21T14:39:00Z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978205FC26ED49AB8F7323FC30D8299B_12</vt:lpwstr>
  </property>
  <property fmtid="{D5CDD505-2E9C-101B-9397-08002B2CF9AE}" pid="3" name="KSOProductBuildVer">
    <vt:lpwstr>2052-12.1.0.15712</vt:lpwstr>
  </property>
</Properties>
</file>