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299" r:id="rId4"/>
    <p:sldId id="300" r:id="rId5"/>
    <p:sldId id="263" r:id="rId6"/>
    <p:sldId id="301" r:id="rId7"/>
    <p:sldId id="302" r:id="rId8"/>
    <p:sldId id="303" r:id="rId9"/>
    <p:sldId id="276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06" y="-108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2780" y="2554605"/>
            <a:ext cx="10886440" cy="17487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Analyzing student activity 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in the Computer Programming course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1960" y="2927350"/>
            <a:ext cx="11424920" cy="1376045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128645" y="4680585"/>
            <a:ext cx="593471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Impact" panose="020B0806030902050204" pitchFamily="34" charset="0"/>
                <a:cs typeface="Impact" panose="020B0806030902050204" pitchFamily="34" charset="0"/>
              </a:rPr>
              <a:t>T20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algn="ctr"/>
            <a:r>
              <a:rPr lang="zh-CN" altLang="en-US">
                <a:latin typeface="Impact" panose="020B0806030902050204" pitchFamily="34" charset="0"/>
                <a:cs typeface="Impact" panose="020B0806030902050204" pitchFamily="34" charset="0"/>
              </a:rPr>
              <a:t>Lanxiang Zhang, Jian Zhang, Yucui Wu, Xinyue Zhang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2715" y="1036320"/>
            <a:ext cx="4750435" cy="1920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Our team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080" y="2195830"/>
            <a:ext cx="94710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Lanxiang Zhang-Computer Science MSc, 1st year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Jian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Yucui Wu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Xinyue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" y="1141095"/>
            <a:ext cx="5443220" cy="80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project owner and problem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250" y="2691130"/>
            <a:ext cx="10986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Reimo Palm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Institute of Computer Science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Chair</a:t>
            </a:r>
            <a:r>
              <a:rPr lang="en-US" altLang="zh-CN"/>
              <a:t> </a:t>
            </a:r>
            <a:r>
              <a:rPr lang="zh-CN" altLang="en-US"/>
              <a:t>of Programming Languages and Systems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Lecturer in</a:t>
            </a:r>
            <a:r>
              <a:rPr lang="en-US" altLang="zh-CN"/>
              <a:t> </a:t>
            </a:r>
            <a:r>
              <a:rPr lang="zh-CN" altLang="en-US"/>
              <a:t>Informatics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488950" y="3818255"/>
            <a:ext cx="8193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Students can adjust their learning status in time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Teachers can promptly identify students who need help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Revealing effective learning strategies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637540"/>
            <a:ext cx="733869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What problem and Why need to solve it ?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50" y="2127885"/>
            <a:ext cx="10400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Predict the final score  based on their early activity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Classify the students based on their typical study patterns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1995" y="5334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progress so far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995" y="1610995"/>
            <a:ext cx="10878820" cy="363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Indentified the data cleaning rules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Merging data.csv and log.csv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Dividing the train set and test set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Discussed how to categorize students' learning patterns, from the initial classification based on grades only to a multi-parameter and multi-dimensional assessment of students' learning status.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7720" y="5943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Blockers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4405" y="5022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Future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86639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I3ZDZiYWQ3MmM2ZjBkNzE4MmYyNjljYzc0MzMyMz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自定义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Calibri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zxy</cp:lastModifiedBy>
  <cp:revision>5</cp:revision>
  <dcterms:created xsi:type="dcterms:W3CDTF">2023-11-17T13:19:00Z</dcterms:created>
  <dcterms:modified xsi:type="dcterms:W3CDTF">2023-11-19T07:11:49Z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978205FC26ED49AB8F7323FC30D8299B_12</vt:lpwstr>
  </property>
  <property fmtid="{D5CDD505-2E9C-101B-9397-08002B2CF9AE}" pid="3" name="KSOProductBuildVer">
    <vt:lpwstr>2052-12.1.0.15712</vt:lpwstr>
  </property>
</Properties>
</file>