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99" r:id="rId4"/>
    <p:sldId id="300" r:id="rId5"/>
    <p:sldId id="263" r:id="rId6"/>
    <p:sldId id="302" r:id="rId7"/>
    <p:sldId id="301" r:id="rId8"/>
    <p:sldId id="303" r:id="rId9"/>
    <p:sldId id="276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Lanxiang Zhang-Computer Science MSc, 1st year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Jian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Yucui Wu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Xinyue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4109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project owner and problem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2691130"/>
            <a:ext cx="1098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Reimo Palm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Institute of Computer Science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Chair</a:t>
            </a:r>
            <a:r>
              <a:rPr lang="en-US" altLang="zh-CN"/>
              <a:t> </a:t>
            </a:r>
            <a:r>
              <a:rPr lang="zh-CN" altLang="en-US"/>
              <a:t>of Programming Languages and Systems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Lecturer in</a:t>
            </a:r>
            <a:r>
              <a:rPr lang="en-US" altLang="zh-CN"/>
              <a:t> </a:t>
            </a:r>
            <a:r>
              <a:rPr lang="zh-CN" altLang="en-US"/>
              <a:t>Informatics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3818255"/>
            <a:ext cx="8193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Students can adjust their learning status in time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Teachers can promptly identify students who need help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Revealing effective learning strategies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733869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Predict the final score  based on their early activity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Classify the students based on their typical study patterns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720" y="5943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Problems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720" y="1921510"/>
            <a:ext cx="1032002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details when  cleaning data, according to deadlines which part should we drop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when merging data should we adding all the activities or should we choose the highest grade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5334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progress so far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610995"/>
            <a:ext cx="10878820" cy="363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Indentified the data cleaning rules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Merging data.csv and log.csv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Discussed </a:t>
            </a:r>
            <a:r>
              <a:rPr lang="en-US" altLang="zh-CN" sz="2000">
                <a:sym typeface="+mn-ea"/>
              </a:rPr>
              <a:t>the choice of model </a:t>
            </a:r>
            <a:r>
              <a:rPr lang="zh-CN" altLang="en-US" sz="2000">
                <a:sym typeface="+mn-ea"/>
              </a:rPr>
              <a:t>how to</a:t>
            </a:r>
            <a:r>
              <a:rPr lang="en-US" altLang="zh-CN" sz="2000">
                <a:sym typeface="+mn-ea"/>
              </a:rPr>
              <a:t> predict the students’ final score</a:t>
            </a:r>
            <a:endParaRPr lang="en-US" altLang="zh-CN" sz="2000">
              <a:sym typeface="+mn-ea"/>
            </a:endParaRPr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linear regression</a:t>
            </a: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decision tree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Discussed how to categorize students' learning patterns, from the initial classification based on grades only to a multi-parameter and multi-dimensional assessment of students' learning status.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2073275"/>
            <a:ext cx="10234930" cy="435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feature should we use when we classify the students ?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final grade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activity score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model should we use when classify the students?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Hierarchical Clustering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K-Means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86639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WPS 演示</Application>
  <PresentationFormat>自定义</PresentationFormat>
  <Paragraphs>79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微软雅黑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8</cp:revision>
  <dcterms:created xsi:type="dcterms:W3CDTF">2023-11-17T13:19:00Z</dcterms:created>
  <dcterms:modified xsi:type="dcterms:W3CDTF">2023-11-19T13:28:12Z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978205FC26ED49AB8F7323FC30D8299B_12</vt:lpwstr>
  </property>
  <property fmtid="{D5CDD505-2E9C-101B-9397-08002B2CF9AE}" pid="3" name="KSOProductBuildVer">
    <vt:lpwstr>2052-12.1.0.15712</vt:lpwstr>
  </property>
</Properties>
</file>