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90D-9241-44AA-A7A7-A2829BF3DB06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428-89AF-4B0D-90A2-E403EF57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8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90D-9241-44AA-A7A7-A2829BF3DB06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428-89AF-4B0D-90A2-E403EF57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32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90D-9241-44AA-A7A7-A2829BF3DB06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428-89AF-4B0D-90A2-E403EF57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3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90D-9241-44AA-A7A7-A2829BF3DB06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428-89AF-4B0D-90A2-E403EF57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5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90D-9241-44AA-A7A7-A2829BF3DB06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428-89AF-4B0D-90A2-E403EF57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90D-9241-44AA-A7A7-A2829BF3DB06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428-89AF-4B0D-90A2-E403EF57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90D-9241-44AA-A7A7-A2829BF3DB06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428-89AF-4B0D-90A2-E403EF57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90D-9241-44AA-A7A7-A2829BF3DB06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428-89AF-4B0D-90A2-E403EF57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7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90D-9241-44AA-A7A7-A2829BF3DB06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428-89AF-4B0D-90A2-E403EF57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6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90D-9241-44AA-A7A7-A2829BF3DB06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428-89AF-4B0D-90A2-E403EF57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3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90D-9241-44AA-A7A7-A2829BF3DB06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428-89AF-4B0D-90A2-E403EF57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090D-9241-44AA-A7A7-A2829BF3DB06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6428-89AF-4B0D-90A2-E403EF57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94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1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2707037" cy="283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29644"/>
            <a:ext cx="2707037" cy="283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2301652"/>
            <a:ext cx="2664296" cy="283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93392"/>
            <a:ext cx="2664296" cy="283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323528" y="2445668"/>
            <a:ext cx="2520280" cy="256750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0749" y="51307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51390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血管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92280" y="51390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帧对比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71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</cp:revision>
  <dcterms:created xsi:type="dcterms:W3CDTF">2019-02-28T11:00:54Z</dcterms:created>
  <dcterms:modified xsi:type="dcterms:W3CDTF">2019-02-28T11:46:03Z</dcterms:modified>
</cp:coreProperties>
</file>