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65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ustomXml" Target="../customXml/item1.xml"/><Relationship Id="rId11" Type="http://schemas.openxmlformats.org/officeDocument/2006/relationships/customXmlProps" Target="../customXml/itemProps6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CB019B1-382A-4266-B25C-5B523AA43C14-1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955" y="-155575"/>
            <a:ext cx="10058400" cy="7169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2630" y="60706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RNN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TRNN</a:t>
            </a:r>
            <a:endParaRPr lang="en-US" altLang="zh-CN"/>
          </a:p>
        </p:txBody>
      </p:sp>
      <p:pic>
        <p:nvPicPr>
          <p:cNvPr id="4" name="ECB019B1-382A-4266-B25C-5B523AA43C14-2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1260" y="146685"/>
            <a:ext cx="7031990" cy="6779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features(</a:t>
            </a:r>
            <a:r>
              <a:t>类似文件结构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5" name="ECB019B1-382A-4266-B25C-5B523AA43C14-4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0" y="700405"/>
            <a:ext cx="8420100" cy="6265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zOTEyNjYyMTM0NCIsCiAgICJJbWFnZSIgOiAiaVZCT1J3MEtHZ29BQUFBTlNVaEVVZ0FBQTcwQUFBTDRDQVlBQUFDM1A1REhBQUFBQ1hCSVdYTUFBQXNUQUFBTEV3RUFtcHdZQUFBZ0FFbEVRVlI0bk96ZGVaeFY1WDAvOE8rNXd5WUtjY1dvTmE3VlJDSnk3eFdSU0pRa21oaFhCTEZSWStvVzQ5S1kycnJWSnRXYTBpUXVXY1FZb3Nhb2lWcnJUNndic2JXMUpORVNBM2NHVVVtMGtJZ0xTdDF3UkpBWjVqNi9QNENKeUNMcm5Ka3o3L2ZyeGN1WmM1NTc1M1BsNFQ3enVlZmNjeU1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VlCWEdqQm5UTUdiTW1JYThjN0R1ZXVRZEFBQUFvTE9hT1hQbUFWbVdwWWo0ZGQ1WldEZEtMd0FBd0NxVVNxVmo2L1c2MHR1RmxmSU9BQUFBMEVtVlVrcWpTcVhTcU5DZHVpeC9jUUFBQUN0UnFWVDJpNGdkVWtwL1ZxMVdoK1NkaDNXajlBSUFBS3pjNkdWZnBKUkdyMjRnblpmU0N3QUFzS0lzeTdMM0Z0M1JFWkhsRllaMXAvUUNBQUM4ejc3NzdqczRwYlRMZXpidE9uanc0SDF5QzhRNlUzb0JBQURlcDE2dnIzQTZjME5EZzFPY3V5Q2xGd0FBWUVVckZGenY2KzJhbEY0QUFJRDNLSmZMZTBYRVIxZXk2Mk9WU3VWakhaMkg5YVAwQWdBQXZFZXBWRnJsRVYxSGU3c2VwUmNBQU9BOVZsZHNWMWVJNlp4Y2Noc0FBR0NwYXJXNlcwcHA1dXJHTkRRMDdEWmx5cFEvZEZRbTFvOGp2UUFBQUV1dHllbkxiVzF0anZaMklVb3ZBQURBVW10U2VsTkt4M1pFRmpZTXB6Y0RBQUJFUkxsYzNpbkxzdWZXWkd4S2FlZW1wcWJaR3prU0FBQUFiRHlWU2lWVktwV1VkdzdXbmRPYkFRQUFLQ3lsRndBQWdNSlNlZ0VBQUNnc3BSY0FBSURDVW5vQkFBQW9MS1VYQUFDQXdsSjZBUUFBS0N5bEZ3QUFnTUpTZWdFQUFDZ3NwUmNBQUlEQ1Vub0JBQUFvTEtVWEFBQ0F3c3J5RGdBQUFIUXZLYVdVZDRhaXk3Sk0xMXZLa1Y0QUFJQk9KcVVVYytmT1hhT3g3Nzc3N2taTzA3VXB2UUFBQU90aDBxUkp5eFhVWWNPR0xiZC80c1NKOGRKTEw2M1ZmYzZmUHo4T08reXdpSWlZTzNkdSsrMFBPdWlnaUlpWU5XdFd2UGJhYTdGZ3dZSVlNV0pFdExTMHJNOURLRFNsRndBQTZGQlBQdmxrVkt2VldMQmdRYWYrZVRmZWVHUGNkdHR0YXpUMnkxLytjc3lZTVdPNWJRc1dMSWpMTHJzc2JyNzU1bGkwYUZINzlpRkRoc1NuUC8zcDVmNVVxOVdJaUpnM2I5NEs5LzNyWC84NkxyLzg4dmJ2VTBveGR1elltRDE3ZGp6NTVKUHhrWTk4SkhyMTZyVldqNjA3VVhvQkFJQXU1Zm5ubjQ5ampqbG1veDNkbkRWclZ0eHp6ejNSczJmUDZOR2pSOXgxMTEyclBWSTdZc1NJdVB6eXkxY292VTFOVGRHdlg3LzQrYzkvSHJ2dXV1dHkreDU1NUpIbC9penptYzk4Wm9YSE5XclVxT2paczJlOC9QTExFUkV4WThhTTJHV1hYYUphcmNhamp6NGFnd1lOV3QrSFhHZzk4ZzRBQUFDd050NTY2NjE0L3Zubk45cjk5K25USnhZdVhCaDMzbmxuOU9yVks0NC8vdmpvMmJQblNzZWVkdHBwOGVhYmI3Wi9mL3Z0dDBkcmEydU1HaldxZmR0amp6MFdFUkY3N3JsbmZPdGIzMXJyUE1jZWUyeEVSSnh6empteFlNR0MrTVkzdmhFUkVmL3pQLzhURXlkT2pGNjllc1VSUnh3Ujc3enpUclMydHNiZi91M2ZydlhQS0RLbEZ3QUF5RVZUVTFOODczdmZpNWRlZWltR0RCa1NsMTkrZVd5KytlWVJFZkhiMy80MnZ2Lzk3OGVzV2JOaXdJQUJjY2tsbDdTL1YvYmtrMCtPaUQrOWQ3WldxMFZFUkwxZWoxdHZ2VFVtVEpnUWMrZk9qYTIyMmlxdXZ2cnE5cDgzZmZyMHVPYWFhK0lQZi9oRDdMampqdkVQLy9BUHNmZmVlNitRYTRjZGRvZ0JBd2JFb0VHRFl0R2lSYkhUVGp2RmdBRURWdm9ZZnZLVG43VC83TnR2dnoxbXpKZ1JjK2JNaVdIRGhrVzFXbzFQZnZLVEt5M01oeHh5eUJyL2Y1b3dZVUxNbmowN3hvNGRHM1BteklsRER6MDB2dmpGTDhZOTk5d1Q4K2JOaTRjZWVpaTIyV2FidU9HR0cyTCsvUGx4ekRISHJQRjlBd0FBc0lGTm56NDlWU3FWZE9HRkY2YlhYMzg5elowN054MS8vUEhwa2tzdVNjczg4c2dqNmVtbm4wNkxGaTFLVjExMVZUcnl5Q1BiOXkyNy9hSkZpOUo3TFJzM2JkcTAxTnJhbW1iTm1wWG16Sm5UUHY2ODg4NUxjK2ZPVFcrOTlWWTY5OXh6MDNISEhaZFc1ZmJiYjA5ejU4NU5zMmZQVHZmY2M4OHF4NldVMG1PUFBaWk9PdW1rZE1VVlY2VEZpeGVuL2ZmZlA4MmNPVE5kY2NVVjZhaWpqa3BYWEhGRmV2YlpaOXZILyt4blAwc3BwWFRISFhla2VyMmVVa3JwMWx0dlRTbWw5c2ZWM056Yy92VTExMXlUVGozMTFEUjc5dXgwNElFSHBrY2VlU1NkZE5KSjZhcXJya3BubkhGR21qeDVja29wcFlzdXVpamRlKys5eVVkQ0FRQUE1R2haQ2YzakgvL1lYZ1FmZXVpaE5IejQ4T1hLNU1LRkM5T01HVFBTK1BIalU2VlNTYTJ0cmFzc3ZjM056V25Ja0NGcHlwUXBLNVRTWmVPZmUrNjU5bTJUSjA5TzFXbzF0YlcxcmJiUXJzNWJiNzJWamo3NjZEUnk1TWowNktPUHRtKy82YWFiMnI5ZXNHQkIrdGQvL2RkMDFGRkhwZE5QUDMyNW56ZGt5SkFWN3ZQOXBiZGVyNmVISDM0NHRiVzFwU3V1dUNJOS9QREQ3WTgzcFpUKzVWLytwYjFzZitZem4wa3Z2dmhpU2tucGZTK25Od01BQUxsNDd5bkRBd1lNaUFVTEZrUzlYbzlTcVJUanhvMkwrKzY3THdZTkdoUzllL2VPaUNXbkVLL0tTeSs5RkcxdGJiSG5ubnV1Y3N3MjIyelQvdldtbTI0YUthVll2SGp4T2wvNXVILy8vakYyN05qNDJNYytGcVhTa21zRXYvbm1tM0hiYmJmRkthZWNFaEVSbTJ5eVNZd1pNeVpHang0ZHYvdmQ3K0xKSjUrTTg4OC9QMUpLa1ZKcVA4MTUyV25LNzVkbFdWeDMzWFZ4N2JYWHhnc3Z2QkNUSjArTzY2NjdMaUlpYnJycHB2alVwejRWeHg5L2ZPeTQ0NDZ4L2ZiYnh3NDc3TEJPajZYSWxGNEFBQ0FYOCtmUGo3NTkrMFpFeE96WnMyUGJiYmVOVXFrVUw3NzRZdHg4ODgxeDExMTN4YTY3N2hxVEowK09mLy8zZjEvdGZXMnh4UllSc2VUS3pnTUhEdHpvMlpjNS8venpsL3Qrd1lJRk1YLysvQmd4WWtSc3Nza215KzNiZHR0dDQrYWJiNDZISDM0NFpzMmFGWmRjY2tuY2VlZWRFYkhrUGI2cnVsald6VGZmSENlY2NFSk1tREFoZHRwcHAvamQ3MzRYbDE1NmFmVHYzejlLcFZJTUh6NDhycnp5eXZqZTk3NjNjUjVrRjZmMEFnQUF1YmoyMm12am9vc3VpdGRlZXkxdXV1bW1PT3Fvb3lJaVl2SGl4UkVSOGZMTEw4ZldXMjhkZDl4eHgzSzM2OSsvZjBSRVRKczJMVDc2MFk5Ry8vNzlZOXR0dDQwRER6d3d4bzRkRzVkZGRsbnN0dHR1TVhQbXpOaHNzODAyNm1QNHhTOStzZHozWjUxMVZteTExVmJ4N0xQUHh2ang0MlBMTGJkYzZlMGVmUERCOWd0eFJVUXNYTGh3aFpLOHpQejU4K1BqSC85NFhIcnBwVEZ5NU1pNDVaWmI0dEpMTDQxU3FSVDFlajNtejU4ZkViSFJQc0twcS9NNXZRQUFRQzcyM252dk9Qcm9vK09razA2S0F3NDRJRTQvL2ZTSWlOaDU1NTNqQzEvNFFseHd3UVh4cFM5OUtUN3hpVThzZDd1ZGR0b3BSbzBhRlYvNzJ0ZGk5T2pSN2R2SGpoMGJlKys5ZDV4OTl0a3hmUGp3dU95eXkyTFJva1VkOGxnV0xWb1UzL3ptTnlQTHNyajg4c3RqNU1pUmNkSkpKOFVqanp3UzczK0w3WC8rNTMvR3hJa1Q0L2pqajQrSWlEbHo1a1NQSGoyaVo4K2VVYXZWb2xldlh2SHFxNjlHUTBORFJFUnN2LzMyY2ZubGw4ZkFnUVBqNnF1dmp2bno1OGN6enp3VGl4Y3Zqbi84eDMrTWVmUG14ZFZYWHgyWFhYWlpUSmd3b1VNZWIxZVM1UjBBQUFEb1hvcHlvYVZGaXhiRjlPblQ0emUvK1UwOCtPQ0Q4WWxQZkNJdXZQREM2Tk9uVDBUODZTT1o1czJiRndjZWVHRHN0ZGRlMGR6Y0hMZmNja3Q4Ly92Zmo0a1RKOFpkZDkwVlBYdjJqRk5QUFRWT1BQSEVHREZpUlBUczJUTVdMRmdRQng5OGNQemQzLzFkWEhubGxWR3IxZUtnZ3c1cS8xemd4eDU3TEI1OTlOSFlaSk5ONGx2ZitsYjA3ZHMzZnZPYjM4UkZGMTBVNTUxM1hoeHp6REc2M2xMK1J3QUFBQjJxS0tWM3dZSUZjZjc1NThmQWdRUGo4TU1QajUxMzNubWw0MzcvKzkvSEwzLzV5M2pqalRmaXpEUFBqSWFHaHZaVHROL3YvLzd2LzZLdHJTMTY5KzdkZm1yMHIzNzFxOWh2di8zYXkvUXlqWTJOVVM2WEk4ditWT3ZtenAwYlcyeXhSZlR1M1Z2WFc4ci9DQUFBb0VNVnBmUjJadGw3bTNBMzV6MjlBQUFBRkpiU0N3QUFRR0VwdlFBQUFCU1cwZ3NBQUVCaEtiMEFBQUFVbHRJTEFBQkFZU205QUFBQUZKYlNDd0FBUUdFcHZRQUFBQlNXMGdzQUFFQmhLYjBBQUFBVWx0SUxBQUJBWVNtOUFBQUFGSmJTQ3dBQVFHRXB2UUFBQUJTVzBnc0FBQUFBQUFEZFRhVlNTWlZLSmVXZGczWG5TQzhBQUFDRnBmUUNBQUJRV0VvdkFBQUFoYVgwQWdBQVVGaEtMd0FBQUlXbDlBSUFBRkJZU2k4QUFBQ0ZwZlFDQUFCUVdFb3ZBQUFBaGFYMEFnQUFVRmhLTHdBQUFJV2w5QUlBQUZCWVNpOEFBQUNGcGZRQ0FBQlFXRW92QUFBQWhhWDBBZ0FBVUZoS0x3QUFBSVdsOUFJQUFGQllTaThBQUFDRnBmUUNBQUJRV0VvdkFBQUFoYVgwQWdBQVVGaEtMd0FBQUlXVjVSMEFBQUFvbm5LNS9IaVdaZnZsbllNL1NTbE5hbXBxK2xUZU9UcWFJNzBBQU1BR3AvQjJQbG1XamNnN1F4NTY1QjBBQUFBb3JscXRsbmNFSXFKYXJlWWRJVGVPOUFJQUFGQllTaThBQUFDRnBmUUNBQUJRV0VvdkFBQUFoYVgwQWdBQVVGaEtMd0FBQUlXbDlBSUFBRkJZU2k4QUFBQ0ZwZlFDQUFCUVdFb3ZBQUFBaGFYMEFnQUFVRmhLTHdBQUFJV2w5QUlBQUZCWVNpOEFBQUNGcGZRQ0FBQlFXRW92QUFBQWhhWDBBZ0FBVUZoS0x3QUFBSVdsOUFJQUFGQllTaThBQUFDRnBmUUNBQUJRV0VvdkFBQUFoYVgwQWdBQVVGaEtMd0FBQUlXbDlBSUFBRkJZU2k4QUFBQ0YxU1B2QUFBQUFIbDU0WVVYWXVUSWtTdHMzMm1ubldMQ2hBa1JFZkg4ODgvSHVISGo0cmUvL1cyMHRMVEV3SUVENDZ5enpvcHF0ZHJSY1ZrSFNpOEFBTkN0OWVyVksvN2pQLzVqdVcwTkRRMFJFZkhLSzYvRXlTZWZISi83M09maVp6LzdXZlR1M1R2dXZmZmUrS3UvK3F1NDZhYWI0bU1mKzFnZWtWa0xTaThBQU5EdDlldlhiNlhieDQ4Zkg1VktKUzY2NktMMmJXZWNjVWE4K3VxcjhkT2YvalN1dU9LS2pvcklPdktlWGdBQWdGV1lOR2xTSEgvODhTdHNIemx5Wk95eXl5NDVKR0p0T2RJTEFBQ3dFbSs4OFVhOC9mYmI4ZkdQZjN5RmZRTUhEb3lCQXdmbWtJcTFwZlFDQUFEZFdrdExTeHgwMEVITGJidnd3Z3RqOE9EQjBkRFFFTDE3OTg0cEdSdUMwZ3NBQUhSclBYdjJqRHZ1dUdPNWJadHZ2bm04Kys2NzBkYldGaTB0TGRHclY2L2w5dGZyOVlpSUtKVzhZN1N6OHpjRUFBQjBhMW1XeGZiYmI3L2NuNzU5KzhZV1cyd1JmZnIwaWYvOTMvOWQ0VGJUcGsyTDBhTkg1NUNXdGFYMEFnQUFyRVNXWlRGMDZOQzQrKzY3VjlqMzg1Ly9QSVlNR1pKREt0YVcwNXNCQUFCVzRjd3p6NHlUVHo0NXR0eHl5emoyMkdPanBhVWxicjMxMW5qaWlTZFdPQ1dhenNtUlhnQUFnRlhZWTQ4OTRvWWJib2lubm5vcVJvMGFGU2VlZUdLOCt1cXJjZU9OTjhhQUFRUHlqc2NheVBJT0FBQUFGRStsVWtrUkViVmFMZThvUkVTMVdvMklpTWJHeG03WEFSM3BCUUFBb0xDVVhnQUFBQXBMNlFVQUFLQ3dsRjRBQUFBS1Mra0ZBQUNnc0pSZUFBQUFDa3ZwQlFBQW9MQ1VYZ0FBQUFwTDZRVUFBS0N3bEY0QUFBQUtTK2tGQUFDZ3NKUmVBQUFBQ2t2cEJRQUFvTENVWGdBQUFBcEw2UVVBQUtDd2xGNEFBQUFLUytrRkFBQ2dzSlJlQUFBQUNrdnBCUUFBb0xDVVhnQUFBQXBMNlFVQUFLQ3dsRjRBQUFBS1Mra0ZBQUNnc0pSZUFBQUFDa3ZwQlFBQW9MQ1VYZ0FBQUFwTDZRVUFBS0N3bEY0QUFBQUtTK2tGQUFDZ3NIcmtIUUFBQUNpdWFyV2Fkd1M2T1VkNkFRQ0FEUzZsTkNudkRDd3ZwZlRidkRQa0ljczdBQUFBUU42R0RoM2FmL0hpeFo5T0tSMGZFY2N0M2R6WXUzZnY0Wk1uVDE2WVp6YldqOUlMQUFCMFI2WEJnd2RYc3l6N1hKWmxuNDJJWWZHK3QzK21sSFp1YW1xYW5VODhOaFR2NlFVQUFMcUZmZmJaWjRlR2hvYlBSc1JuSStLUWlOaHFWV1ByOWZveDA2Wk5VM2dMUU9rRkFBQUtxMUtwRE1xeTdDOGo0cGlVMGk1cmVMUHpwazJiOW04Yk14Y2RSK2tGQUFBS3ExNnZMeXlWU21kSFJKODF2TWx0alkyTlA5aVltZWhZRFhrSEFBQUEyRmhlZWVXVk43YmZmdnRGc2VTVTVnL1NsR1haTVMrLy9ITHJ4czVGeC9HUlJRQUFRS0h0dXV1dTM0dUl4ejlnMk92MWVuMVVyVlpiMEJHWjZEaU85QUlBQUlYVzB0TFNxM2Z2M3RXSXFLNWlTRDBpam1wcWFtcnF3RmgwRU8vcEJRQUFDcXRTcWV3ZkVUK0ppTDFpU2JsZDRXelhsTklGVFUxTmozUjBOanFHSTcwQUFFRGhEQnMyYkpOdHR0bm0yMW1XWFI4UjIwYkU3N01zR3hVUiswVEU5c3ZHcFpSdWIycHF1akN2bkd4ODN0TUxBQUFVU3JWYUhkN1Mwakl0eTdLL2pZaVVaZGwzK3Zmdlg2N1ZhbytXU3FXVGw0M0xzdXpwVXFuMDVZaEl1WVZsbzh2eURnQUFBTEFoREJvMGFOT0dob1ovenJMc3IyTEpBYjZuNnZYNnFkT21UWnZ5M25IVmF2VWI5WHI5cjl2YTJ2YWRQbjM2SC9OSlMwZnhubDRBQUtETHExYXJuMG9wM1JnUnUwWkVhMHBwYkV0THl6ODkvZlRUTFNzWi91Mkdob1ovYjJwcVVuaTdBVWQ2QVFDQUx1dUFBdzdvOSs2NzcxNlJVam9qSWtwWmxrMXJhMnM3WmRxMGFkUHl6a2Jub1BRQ0FBQmRVclZhL1d4SzZmcUkyQ2tpRm1WWk5qWWl2bDJyMVZwemprWW5vdlFDQUFCZFNyVmEvVkJFWEoxU09qV1dkSm9wcFZMcDFLbFRwejZWY3pRNklWZHZCZ0FBdW94cXRYcDRSRHlWVWpvdEloYWxsQzdlYmJmZGhpbThySW9qdlFBQVFLYzNiTml3TFJjdFd2VDlpUGhpTE9reGs3TXNPN1ZXcS8wKzUyaDBja292QUFEUXFWV3IxWkVwcGVzaVlydUlXSkJTK2taVFU5UDNJNktlY3pTNkFLVVhBQURvbEtyVjZ0WXBwWEVSOFJleHBMdjhLaUpPYTJ4c25KbHZNcm9TcFJjQUFPaDBLcFhLY1JFeExpSUdSTVQ4aVBpN3hzYkdIMFpFeWpVWVhZN1NDd0FBZEJwRGh3N2R0clcxOWJxSUdMVjAweU9MRnk4K2ZmcjA2WC9NTXhkZGw5SUxBQUIwQ3BWSzVjU0krRUZFYkJVUnpSRnhZV05qNC9YaDZDN3JRZWtGQUFCeVZTNlh0OCt5Ykh4RUhMbDAwNzluV1haR3JWWjdQczljRklQU0N3QUE1S1pTcVp3U0VWZEh4QllSTVM4aS9xYXhzZkduK2FhaVNKUmVBQUNnd3cwWk1tVEh0cmEyNnlQaTBLV2I3azhwbmRuVTFEUW56MXdVajlJTEFBQjBwS3hTcVp3UkVWZEVSUCtJZUQwaS9ycXhzZkhuK2NhaXFKUmVBQUNnUXd3YU5HaVhIajE2M0JBUm4xbTZhVUxQbmozUGZ2enh4K2ZtbVl0aVUzb0JBSUNOTGF0VUt1ZEV4TGNpWXJPSStMK0krR3BqWStPLzVodUw3a0RwQlFDQW5LU1VmQlRQR3NpeVRHOWhuWlh5RGdBQUFBQWJpOUlMQUFCQVlTbTlBQUNRa3llZmZES3ExV29zV0xDZ1UvKzhHMis4TVc2NzdiYlZqcW5YNnpGdDJyUzQrdXFyWS9IaXhTdnNmLzc1NStQQ0N5K01UMzNxVXpGczJMQTQ4OHd6NDZXWFhtcmYvOHd6ejhUWlo1OGR3NGNQandNT09DRE9QZmZjZU9HRkY5WXFKNnlNMGdzQUFGM1U4ODgvSDhjY2MweTB0TFJzbFB1Zk5XdFczSFBQUGRHelo4L28wYU5IM0hYWFhjc1YxZmM2OU5CRDQ2S0xMb3JiYjc4OTZ2WDZDdnQvK2N0ZnhyNzc3aHYzM250dlBQamdnOUdyVjYvNCt0ZS9IaEVSQ3hZc2lEUFBQRFAyMm11ditNVXZmaEVQUFBCQWZPaERINHEvL3V1LzNpaVBpKzZsUjk0QkFBQ0FkZlBXVzIvRjg4OC92OUh1djArZlByRnc0Y0s0ODg0N28xZXZYbkg4OGNkSHo1NDlWenIybW11dWlkYlcxamo1NUpOWHV2L0VFMCtNVXFtMDNQZm5uSE5PMU92MWVQSEZGNk81dVRtKytNVXZScjkrL1NJaTRvZ2pqb2lISDM0NFhPdUw5ZVZJTHdBQTVLeXBxU21PUGZiWUdEWnNXSng3N3JreGI5Njg5bjIvL2UxdjQ0UVRUb2loUTRmR2tVY2VHWk1uVDI3ZnQ2eGdEaHMyTEtyVmF2djJlcjBlTjk5OGN4eDExRkV4ZE9qUU9PeXd3K0ozdi90ZCsvN3AwNmZIQ1NlY0VQdnZ2MytNR1RNbW5uenl5WlhtMm1HSEhXTEFnQUV4YU5DZzJHV1hYV0tublhhS0FRTUdySFRzUnovNjBkVSt4dmNXM29pSU45NTRJN2JZWW9zb2xVcXh5eTY3eEk0Nzdoamp4bzJMbHBhV2VQUE5OK1BHRzIrTXd3NDdMRnk0R1FBQW9JdWFQbjE2cWxRcTZjSUxMMHl2di81Nm1qdDNianIrK09QVEpaZGNrcFo1NUpGSDB0TlBQNTBXTFZxVXJycnFxblRra1VlMjcxdDIrMFdMRnFYM1dqWnUyclJwcWJXMU5jMmFOU3ZObVRPbmZmeDU1NTJYNXM2ZG05NTY2NjEwN3JubnB1T09PeTZ0eXUyMzM1N216cDJiWnMrZW5lNjU1NTVWamx0ZG52ZHJiVzFOSjU1NFl2clJqMzdVdnUyVlYxNUpwNXh5U2pyNDRJUFRKejd4aWZTZDczd250YmEySmgvckJBQUEwRVV0SzRsLy9PTWYyOHZmUXc4OWxJWVBINzVjU1Z5NGNHR2FNV05HR2o5K2ZLcFVLdTFsY0dVbHM3bTVPUTBaTWlSTm1USmxsYVgwdWVlZWE5ODJlZkxrVksxV1UxdGIyMnFMNnBwWTA5SjcrZVdYcDVOT09tbTVjUk1tVEVqRGh3OVBQL3JSajlLRkYxNllQdm5KVDZiSEgzODhwYVQwc242OHB4Y0FBSEwyM2xPR0J3d1lFQXNXTEloNnZSNmxVaW5HalJzWDk5MTNYd3dhTkNoNjkrNGRFYkhTQzBVdDg5SkxMMFZiVzF2c3VlZWVxeHl6elRiYnRIKzk2YWFiUmtvcEZpOWVITDE2OWRvQWoyYjF2dmU5NzBWVFUxUGNlT09ON1QvdjdiZmZqaXV2dkRJdXYvenlPUGpnZzl2SGpSMDdOdTY5OTk2Tm5vbGk4NTVlQUFESTJmejU4OXUvbmoxN2RteTc3YlpSS3BYaXhSZGZqSnR2dmpsKy9PTWZ4OVZYWHgxSEhubmtCOTdYRmx0c0VSR3hVUzl3dGE2dXZmYmFlUFRSUitQNjY2K1BMYmZjc24zN25EbHpZdEdpUmN1OUwzbjQ4T0h4MGtzdnJiYmd3NXBRZWdFQUlHZlhYbnR0dlBQT096Rjc5dXk0NmFhYjRxaWpqb3FJYVArODI1ZGZmam1hbTV2ampqdnVXTzUyL2Z2M2o0aUlhZE9tUlhOemMwUkViTHZ0dG5IZ2dRZkcyTEZqNDlsbm40MjJ0clo0NXBsblZ2bFJReDNseHovK2NmenlsNytNRzI2NEliYmVldXZsOW4za0l4K0ovdjM3eDQwMzNoak56YzN4NnF1dnhtMjMzUmFWU21XRkMyREIybko2TXdBQTVHenZ2ZmVPbzQ4K09scGFXdUx3d3crUDAwOC9QU0lpZHQ1NTUvakNGNzRRRjF4d1FRd1lNQ0MrOElVdnhHT1BQZFordTUxMjJpbEdqUm9WWC92YTEyS3p6VGFMaHg5K09DSWl4bzRkR3ovNHdRL2k3TFBQam5mZWVTZDIzbm5uR0R0MjdFWjlETzg5U2p0czJMRDJyMnUxV2tSRVhILzk5UkVSY2NnaGh5eDN1OG1USjhjbW0yd1MxMXh6VFZ4NTVaVnh5Q0dIUk4rK2ZXUC8vZmVQYjN6akd4czFNOTJENjM4REFFQk9YS1JweldRK3Q0ajE0RndCQUFBQUNrdnBCUUFBb0xDVVhnQUFBQXBMNlFVQUFLQ3dsRjRBQUFBS1Mra0ZBQUNnc0pSZUFBQUFDa3ZwQlFBQW9MQ1VYZ0FBQUFwTDZRVUFBS0N3bEY0QUFBQUtTK2tGQUFDZ3NKUmVBQUFBQ2t2cEJRQUFvTENVWGdBQUFBcEw2UVVBQUtDd2xGNEFBQUFLUytrRkFBQ2dzTEs4QXdBQUFLdFVxbGFyNTZXVUxvK0l2aEh4Y3IxZVAydmF0R24zNWgwTXVncWxGd0FBT3FGS3BmS3hpTGdwSXZhUGlKUlN1blh4NHNYblBmbmtrMi9tSEEyNkZLVVhBQUE2a1JFalJ2UjQrKzIzTDBncC9VTkU5TW15N01Vc3k3NHlkZXJVaVhsbmc2NUk2UVVBZ0U2aVdxM3VuVks2S1NMMmpTVkhkMzlTS3BYT3I5VnFiK1dkRGJvcXBSY0FBSEpXclZaN1JzVGZwWlQrUGlKNlJjUnpwVkxwaktsVHB6NmNjelRvOHBSZUFBREkwYjc3N2x1dTErcy9qWWg5SXFJZUVlTVhMVnAwMGROUFB6MC81MmhRQ0VvdkFBRGtZT0RBZ2IxNjkrNzlEeEZ4WVVUMGpJaFpwVkxwOUtsVHAwN0tOeGtVaTlJTEFBQWRiTjk5OTkwdnBYUlRTbWxnUkxSRnhMVlpsbDFTcTlVVzVKME5pa2JwQlFDQURqSml4SWcremMzTi94Z1JmeE1SUFNMaW1WS3BkTnJVcVZNZnl6a2FGRlpEM2dFQUFLQTdHRHg0OENkYVdsb21Sc1RSc2VTOXUxZjM3OS8vTC83bmYvN25qemxIZzBKenBCY0FBRGFpYXJYYU42VTBOaUsrR2hFTldaWTlIUkduMVdxMXgzT09CdDJDMGdzQUFCdEp1VncrS011eUd5Tmk5NGhvallncm01dWJMNTg1YythaW5LTkJ0NkgwQWdEQUJqWnc0TUROZXZmdS9lMklPQ3NpU2hFeFBjdXlVMnExV21QTzBhRGJVWG9CQUdBREtwZkxCMmRaZGtORTdCd1JMUkh4ejFtVy9YT3RWbXZOTnhsMFQwb3ZBQUJzQUVPSER1M2YydHA2VlVTY0hrdCt6NjVGeEttTmpZM1Q4MDBHM1ZzcDd3QUFBTkRWbGN2bHo3ZTJ0ajRWRVYrT2lFVVI4ZmY5Ky9mZlgrR0YvRG5TQ3dBQTYyanZ2ZmZlb21mUG50K05pTCtNSmI5YlA1NVNPcldwcVdsR3p0R0FwUnpwQlFDQWRWQXVsNC9xMmJQblV4Rnhja1M4bTJYWkJidnR0dHNCQ2k5MExvNzBBZ0RBV3RodnYvMjJhbTF0dlNiTHN1Tmp5ZS9UajdhMXRaMzJ4Qk5QUEp0M05tQkZTaThBQUt5aGNyazhPaUorbUdYWnRoSHhUcFpsZjErcjFjWkZSRDNuYU1BcUtMMEFBUEFCQmcwYU5LQkhqeDdYUnNTWWlJaVUwcVJTcVhSNnJWYWJsWE0wNEFQMHlEc0FBQUIwWnVWeStmZ3N5NjZKaUswajR1MHN5eTVxYkd3Y0h4RXA1MmpBR25Da0Z3QUFWcUphclc0WEVUOUtLUjBkRVpGU2VqZ2l2dHpVMURRNzMyVEEybEI2QVFEZ2Zjcmw4cGNpNG50WmxtMFpFVzlsV1haK3JWYTdNZTljd05wVGVnRUFZS2xCZ3diOVdVTkR3NCt6TERzc0lpS2xOTEd0cmUwcjA2ZFBmekh2Yk1DNlVYb0JBQ0FpcXRYcTZTbWxxeUxpUXltbE55TGl2S2FtcGx2enpnV3NINlVYQUlCdXJWd3U3eFFSTjJSWmRzalNUZitXWmRuWnRWcnQ1VHh6QVJ1RzBnc0FRTGRWTHBjUHpySnNRa1QwaTRqWFVrcm5OalUxM1pGM0xtRERLVUxwTFZXcjFWTlRTaWRGeEY2eDVGTHlkSnpYSW1KR2xtVS9xOVZxTjRVUFp0OFF6T2w4bWRNQWE4WjZsUy9yRmF5aHJsNTZTNVZLNWQ2SU9DTHZJRVJFeFAyTmpZMGp3NVB1K2pDbk94ZHpHbURsckZlZGkvVUtWcU5MbDk2bEZ4dTRZZmZkZDQrTEw3NDQ5dGhqajloMDAwM3pqdFd0dlBQT08vSHNzOC9HdDcvOTdaZzVjMmFrbEU1dmFtcjZTZDY1dWlwek9uL21OTUFIczE3bHozb0ZhNjZVZDREMXNmUjBtcmo0NG91alhDNTdzczNCcHB0dUd1VnlPUzY2NktLSWlNaXk3S1NjSTNWcDVuVCt6R21BRDJhOXlwLzFDdFpjbHk2OXNlVDlJN0hISG52a25hUGJlOC9md2NBOGN4U0FPZDFKbU5NQXEyVzk2aVNzVi9EQnVucnAzVG9pdkxyWUNXeTIyV2JMdm5RUmkvVmpUbmNTNWpUQWFsbXZPZ25yRlh5d3JsNTZBUUFBWUpXVVhnQUFBQXBMNlFVQUFLQ3dsRjRBQUFBS1Mra0ZBQUNnc0pSZUFBQUFDa3ZwQlFBQW9MQ1VYZ0FBQUFwTDZRVUFBS0N3bEY0QUFBQUtTK2tGQUFDZ3NKUmVBQUFBQ2t2cEJRQUFvTENVWGdBQUFBcXJSOTRCQUtBelNTbWx2RE4wUlZtV1pYbG5BSUNWY1E4R3Q3d0FBQ0FBU1VSQlZLUVhBQUNBd2xKNkFRQUFLQ3lsRndBQWdNSlNlZ0VBQUNnc3BSY0FBSURDVW5vQkFBQW9MS1VYQUFDQXdsSjZBUUFBS0N5bGR5VmVlT0dGR0RaczJDcjNOemMzeDlpeFkrT1FRdzZKb1VPSHhwZ3hZK0xCQng5Y2JreTFXbDNsbjJVL28xcXR4dDEzMzczU256RnUzTGdZUG56NEJuODhIL1RZS0NaekdvQ3V3SG9GYkF3OThnN1FGVjE4OGNYUnExZXZHRDkrZkd5KytlYnh3QU1QeEtXWFhocGJicmxsKzVQWnBFbVRJaUppenB3NWNkcHBwOFV2ZnZHTGxkN1gvZmZmSDZOSGoxNXVXMHBwbGVQcDNBWU5HdlJuZSs2NTU4dDMzWFZYVzk1WjFvWTVEZEM5V0src1Y5Q2RPTks3bHQ1NDQ0MllNbVZLL1BNLy8zUHN0dHR1c2RWV1c4VmYvdVZmeGtFSEhSUVRKMDVzSDlldlg3L28xNjlmOU8zYmQ3bnYrL1hyMXo0bXk3SjQ2cW1uWXZiczJjdjlqS2xUcDhhcnI3N2FNUStJRGFwSGp4NWZuemx6NWt2VmF2Vkg1WEw1NEJFalJuVDZGNWJNYVZqUi9mZmZINS8vL09majMvN3QzOXhtTFc1RDEyRzlzbDVCZDZMMHJxVWVQWHBFU2lsZWVPR0Y1YmFmZU9LSmNkaGhoNjNWZmZYczJUTUdEUm9VOTkxMzMzTGJIM2pnZ2RoMzMzMlgyN1o0OGVLNDZxcXI0bE9mK2xRY2ROQkJNVzdjdUJYdWI4S0VDZkc1ejMwdVJvd1lFZGRjYzAzVTYvVzF5c09Ha1dYWnRpbWxNN01zZS9pdHQ5NmFXNmxVYnFwV3E0ZnZ2dnZ1dmZQT3RqTG1OS3pvdXV1dWkvSGp4OGNOTjl6Z05tdHhHN29XNjVYMUNyb0xwWGN0OWUvZlAwYU9IQmxmL3ZLWDQ3dmYvVzQwTmpaR3ZWNlBTcVd5VHUvVE9PS0lJMkxpeEludFQ0NExGeTZNUng1NUpBNDk5TkRseHYzd2h6K014c2JHK1BHUGZ4elhYWGRkUFBEQUEvSFFRdysxNy8vdi8vN3Z1T0dHRytMS0s2K01HMis4TVg3MXExL0ZMYmZjc240UGx2V1daZG1XRVhGS1N1bUIvdjM3LzErNVhMNnRVcW1NcWxhcmZmUE90b3c1RGF1V1VuS2JkYmdOWFkvMXlub0ZSYWIwcm9PdmYvM3I4WTF2ZkNPZWUrNjVPT2VjYytMd3d3K1AyMjY3YloxZTFUdmtrRU5pM3J4NThmampqMGRFeENPUFBCTDkrL2VQY3JuY1BxWmVyOGZkZDk4ZGwxNTZhZXl4eHg0eGNPREFPTzY0NCtMWlo1OXRIM1BMTGJmRWVlZWRGNE1HRFlyZGQ5ODl6anZ2dkpnd1ljTDZQMWcycFA1WmxwMFFFWGVubEY2dFZDci9yMXd1SHo5MDZORCtlUWN6cDJGNVgvbktWK0tzczg2SzAwOC8zVzNXNGpZVWh2VnFLZXNWRkVPbmYvOUdaM1hJSVlmRUlZY2NFdSsrKzI1TW1qUXBycjMyMm5qdHRkZmlhMS83MmxyZFQ3OSsvZUxBQXcrTSsrKy9QNFlOR3hZUFB2aGdISHJvb1pGbFdmdVkxMTU3TFJZdVhCaC8vdWQvM3I3dHROTk9XKzUrbm5ubW1mam1ONzhaWThlT2pZZ2xyOHd2WExod1BSN2h1cXRVS2c0TGZMQytFVEU2eTdMUnJhMnRVYWxVSG9pSWxWOUdzb09ZMDZ0bVRuYy9JMGVPakpFalI3ck5XdHpHdjVQQ3NsNTFvZlVLV0RtbGR5M05tREVqeG84Zkg5ZGNjMDFFUlBUcDB5Y09QZlRRMkdxcnJlTHJYLy82V2ovaFJrUWNmdmpoY2RGRkY4V3NXYk5peXBRcDhUZC84emZMN1YvWnFXVUxGaXlJbHBhVzJIenp6ZHUzWFhYVlZiSGpqanRHeEpMM243ejc3cnRybllYY3BDekxVaDZuRVpyVEFLd0Y2NVgxQ3JvY3BYY3RiYjc1NXZIWVk0L0ZyRm16WXJmZGRtdmYzcU5IajJob2FGaW4renpnZ0FOaTAwMDNqWXN2dmpoMjNYWFgySDMzM1plN1NNTTIyMndUZmZyMGlkLy8vdmV4MTE1N1JjU1NxMnIrMTMvOVYxeC8vZlVSRWJIenpqdkhuRGx6WXVqUW9SRVJNWG55NVBqV3Q3NjF3Z1VhT2tKalkyUDJ3YU9LcVZLcGpJK0lyNnpCMEFWWmxrMnMxK3QzOSszYjk4SEhIbnZzN2FXM3YzbWpCbHdKYy9xRGRlYzUzVTA1WXJrTy9EdnBXcXhYU3hSdHZRSld6bnQ2VitQMTExOWY3cy9iYjc4ZDIyKy9mUng4OE1GeDRZVVh4dFNwVTJQZXZIbnh4Qk5QeExlLy9lMzQ3R2MvdTA0L3A2R2hJVDczdWMvRkgvN3doL2o4NXorL3d2NVNxUlNqUm8yS2IzN3ptekZyMXF4NDZxbW40aWMvK1VrY2NjUVI3V05HalJyVmZxR0ZXYk5teFhlLys5MDQ4c2dqMS9teHMxRTBSOFJ0RVRFcXk3SnRhclhhbUthbXBuOVo5Z3RFUnpDbkFWZ0QxcXVsckZkUURJNzBya0pMUzhzS1Q2RERodytQSC96Z0IzSHBwWmZHRDM3d2c3amtra3ZpelRmZmpLMjMzam9PTyt5d09PdXNzOWI1NXgxeHhCRng1NTEzcm5ERndHVysrdFd2eG5lLys5MDQ1WlJUb3FHaElVYVBIaDFISFhWVSsvNWpqejAyM256enpUai8vUE9qdGJVMURqdnNzRGoxMUZQWE9ROGJ6T3NSY1crcFZMcDczcng1L3pWejVzeEZlUVV4cHdGWURldVY5UW9LcTB1ZmlyVHNvaG0xV2kzdktFUkV0VnFOaU81OWlsdWxVaG1mVWhvWkVSTWk0dTRQZmVoRHY1dzBhZExpdGJpOU9kMkptTlBkVXk1dlZpeUE3TDFYLzZIVHMxNFZpL1VLVnMrUlh0aUFGaTllL0U5Nzdybm5PWGZkZFZkYjNsa0FZRldzVjBCM292VENCalI5K3ZRWHAwK2ZubmNNQUZndDZ4WFFuYmlRRlFBQUFJV2w5QUlBQUZCWVNpOEFBQUNGcGZRQ0FBQlFXRW92QUFBQWhhWDBBZ0FBVUZoS0x3QUFBSVdsOUFJQUFGQllTaThBQUFDRjFTUHZBQURRbVdSWmx1V2RBUURZY0J6cEJRQUFvTENVWGdBQUFBcEw2UVVBQUtDd2xGNEFBQUFLUytrRkFBQ2dzSlJlQUFBQUNrdnBCUUFBb0xDVVhnQUFBQXBMNlFVQUFLQ3dsRjRBQUFBS1Mra0ZBQUNnc0pSZUFBQUFDa3ZwQlFBQW9MQ1VYZ0FBQUFxcnE1ZmUxeUlpM25ubm5ieHpkSHZ6NTg5Zjl1VnJlZVlvQUhPNmt6Q25BVmJMZXRWSldLL2dnM1gxMGpzakl1TFpaNS9OTzBlMzk1Ni9nNmZ6ekZFQTVuUW5ZVTREckpiMXFwT3dYc0VIYThnN3dQcllmdnZ0ZTBURVVUTm16SWpkZHRzdCt2WHJGNzE2OWNvN1ZyY3lmLzc4ZU9xcHArSTczL2xPdlBIR0c1RlMrcWRYWG5tbEtlOWNYWlU1blQ5ekd1Q0RXYS95WjcyQ05aZmxIV0E5bFNxVnlyMFJjVVRlUVlpSWlQc2JHeHVQam9pVWQ1QXV6Snp1WE14cGdKV3pYblV1MWl0WWpTNTlwRGNpMHNzdnYzem5oei84NFJleUxQdFFSR3dXRVgzekR0WE52QllSVTFKSy85VFUxSFJ4ZUxKZFgrWjAvc3hwZ0E5bXZjcWY5UXJvT3NybDhvR1ZTdVdUZWVlQURjV2NCcUFyc0Y1Qjk5QWo3d0JFbEVxbFkrdjFlb3FJWCtlZEJUWUVjeHFBcnNCNkJkMURWNzk2Y3hHVVVrcWpTcVhTcVBEM1FUR1kwd0IwQmRZcjZDYjhBODlacFZMWkx5SjJTQ245V2JWYUhaSjNIbGhmNWpRQVhZSDFDcm9QcFRkL281ZDlrVklhdmJxQjBFV1kwd0IwQmRZcjZDYVUzbnhsV1phOTkwbDJkSFQ5ajVHaWV6T25BZWdLckZmUWpTaTlPZHAzMzMwSHA1UjJlYyttWFFjUEhyeFBib0ZnUFpuVEFIUUYxaXZvWHBUZUhOWHI5UlZPcFdsb2FIQjZEVjJXT1ExQVYyQzlndTVGNmMzWENrK3UzbE5DRjJkT0E5QVZXSytnRzFGNmMxSXVsL2VLaUkrdVpOZkhLcFhLeHpvNkQ2d3ZjeHFBcnNCNkJkMlAwcHVUVXFtMHlsY1R2ZEpJVjJST0E5QVZXSytnKzFGNmM3SzZKOVhWUFJsRFoyVk9BOUFWV0srZyszRnA5aHhVcTlYZFVrb3pWemVtb2FGaHR5bFRwdnlob3pMQitqQ25BZWdLckZmUVBUblNtNE0xT1hXbXJhM05LNDEwR2VZMEFGMkI5UXE2SjZVM0IydnloSnRTT3JZanNzQ0dZRTREMEJWWXI2QjdjbnB6Qnl1WHl6dGxXZmJjbW94TktlM2MxTlEwZXlOSGd2VmlUZ1BRRlZpdkFISlVxVlJTcFZKSmVlZUFEY1djQnFBcnNGNUI5K0QwWmdBQUFBcEw2UVVBQUtDd2xGNEFBQUFLUytrRkFBQ2dzSlJlQUFBQUNrdnBCUUFBb0xDVVhnQUFBQXBMNlFVQUFLQ3dsRjRBQUFBS1Mra0ZBQUNnc0pSZUFBQUFDa3ZwQlFBQW9MQ1VYZ0FBQUFwTDZRVUFBS0N3bEY0QUFBQUtTK2tGQUFDZ3NKUmVBQUFBQ2t2cEJRQUFvTENVWGdBQUFBcEw2UVVBQUtDd2xGNEFBQUFLUytrRkFBQ2dzSlJlQUFBQUNrdnBCUUFBb0xDVVhnQUFBQXBMNlFVQUFLQ3dsRjRBQUFBS1Mra0ZBQUNnc0pSZUFBQUFDa3ZwQlFBQW9MQ1VYZ0FBQUFwTDZRVUFBS0N3bEY0QUFBQUtTK2tGQUFDZ3NKUmVBQUFBQ2t2cEJRQUFvTENVWGdBQUFBcEw2UVVBQUtDd2xGNEFBQUFLUytrRkFBQ2dzSlJlQUFBQUNrdnBCUUFBb0xDVVhnQUFBQXBMNlFVQUFLQ3dsRjRBQUFBS1Mra0ZBQUNnc0pSZUFBQUFDa3ZwQlFBQW9MQ1VYZ0FBQUFwTDZRVUFBS0N3bEY0QUFBQUtTK2tGQUFDZ3NKUmVBQUFBQ2t2cEJRQUFvTENVWGdBQUFBcEw2UVVBQUtDd2xGNEFBQUFLUytrRkFBQ2dzSlJlQUFBQUNrdnBCUUFBb0xDVVhnQUFBQXBMNlFVQUFLQ3dsRjRBQUFBS1Mra0ZBQUNnc0pSZUFBQUFDa3ZwQlFBQW9MQ1VYZ0FBQUFwTDZRVUFBS0N3bEY0QUFBQUtTK2tGQUFDZ3NKUmVBQUFBQ2t2cEJRQUFvTENVWGdBQUFBcEw2UVVBQUtDd2xGNEFBQUFLUytrRkFBQ2dzSlJlQUFBQUNrdnBCUUFBb0xDVVhnQUFBQXBMNlFVQUFLQ3dsRjRBQUFBS1Mra0ZBQUNnc0pSZUFBQUFDa3ZwQlFBQW9MQ1VYZ0FBQUFwTDZRVUFBS0N3bEY0QUFBQUtTK2tGQUFDZ3NKUmVBQUFBQ2t2cEJRQ2dXeHN4WWtTUHZETUFHNC9TQ3dCQXR6Tnc0TURObG4wOWFkS2tlcDVaZ0kzTHExb0FBSFFiUTRZTTJiV3RyZTNuRVRIc1BadVZYaWd3cFJjQWdLTEx5dVh5cDdNc083ZXRyZTNJaU1pV2JuOHlwWFJkbnNHQWpVL3BCUUNna0tyVmF0K1UwaGV6TERzM3BUVHcvZnNiR2hvK08yWEtsRmZ5eUFaMEhLVVhBSUJDS1pmTE8yVlpkblpLNmNzUnNVVkthWVV4V1paOVRlR0Y3a0hwN1VRR0R4NDhPS1cwb0VlUEhuTnJ0VnB6Ukt6NERBMEF3TXBrNVhMNWsxbVdmUzBpUnNicUw5ajZWTDkrL1p6V0ROMkUwdHNKcEpUT1d2WjFRMFBEcEpUU2RwVktKV0pKNmExbFdmWlNTbWx1U3VtVlVxbTAzSC9mZmZmZHVVOC8vZlQ4M01JREFPU3NYQzd2VXlxVmJrNHBEVjZUOFNtbHY1bzBhZExpalowTDZCeXlEeDVDUjZwV3F4OUpLVDBlRVI5ZW05dGxXZmJIbE5LMHhzYkcwZUVJTVRtclZDb3BJcUt4c2RGekRBQWJYYlZhN1psU3VpOGlEdjJnc1ZtVzNWR3IxVTdvZ0ZoQUorRnplanVaV3EzMmZHdHI2MTRSTVhOdGJwZFMyaVdsOUZRb3ZBQkFOMU9yMVZvMzJXU1Q0eUtpNlFPR3ZyTjQ4ZUlMT2lJVDBIa292WjNRazA4KytXWnpjL1BISStLMnRibGRxVlQ2MFVhS0JPdWtVcWxVd3hrbEFIU0F4eDU3N08wc3l3NlBpTmRYTSt6eUo1NTQ0cVdPeWdSMER0N1QyMG5ObkRselVVUjhxVnd1UDU5bDJkOTkwUGlVMHUyTmpZMHZkMEEwV0J0VEs1VktaRm4yWUVycDJ1Ym01djllT3JjQllJT3IxK3RmeXJKc2k1WHR5N0xzMlhmZmZmZjdIWjBKeUY5RDNnRllyZlRLSzYvODEzYmJiZmRLUkJ3V3F6bGlsbVhaT3p2c3NNUExjK2JNV2F2VG9tRmoyRzY3N1M1YittV0tKZk4yajRqNFl1L2V2Zjk2dSsyMnEzNzR3eC91L1pHUGZPU2xsMTU2YVdGdUlRRW9qREZqeGpUMDd0MzdoMHNQRktTVTB2Z3N5L2FKOS95dW0yWFpDVTg4OGNTeithVUU4dUswd3k2aVdxMGVubEw2MTRqb3U1TGRiYkgwU1QzTHNtY2o0b2Q5K3ZUNTZXT1BQZloyUjJhRVpjcmw4cGtSRWIxNjlaclMydG82ZFJYRDZoSHhhSlpsOTZXVTdtMXNiUFNDRFFCcnJWcXQ5azBwM1JFUlIwWEV1eEh4bDQyTmpmOWFMcGUva0dYWkhVdUgvVnRqWStNeCthVUU4cVQwZGlIbGNubmZMTXNlaklnQjc5dDFSa3FwWDVabDUwVEVya3UzTmFlVWJrNHBYVHR0MnJULzdkaWs4Q2VWU3VYa2lQanBHZ3o5WFpabDk3VzF0ZDAzYmRxMDM4U1NVZ3dBcXpSbzBLQUJEUTBOOTJkWnRsOUs2WTBzeTBZMk5qYitldG4rU3FWeVFVUmNYcS9YUHpadDJyVG44a3NLNUVucDdXSUdEUnEwUzQ4ZVBYNFJFWHRHUktTVTNtaHBhZG51NmFlZmJvbUkwdURCZzQ4c2xVcGZqWWhQeDVLLzMzcEs2YUVzeThZMU5qYitlN2k2TXptb1ZDbzNSY1FwYXpvK3BYUjZVMVBUVHpaaUpBQzZ1SDMyMldlUGhvYUdpUkd4VzBROGwyWFo1MnUxMnUvZk55d3JsOHY3TnpVMVRjNGhJdEJKS0wxZDBINzc3YmZWNHNXTEg0aUkvU1BpSHhzYkd5OTcvNWg5OXRsbllFTkR3MWNqNG9zUnNlblN6YzlFeExXYmJMTEpMVTU5cGlNdFBmWHM4WWo0K0JvTS80L0d4c2JQaHlPOUFLekM0TUdEUDFFcWxlNk5pSzBqb3RiUTBIREVsQ2xUWHNrN0Y5QTVLYjFkMUlnUkkvbzBOemZmME5EUWNNSHFudVQzM252dkxYcjE2blZhU3VtY2lOaDU2ZWEzSXVMbWlMalcreWpwS05WcTlhTXBwYW54cHhkaFZwQlNlaU1pOW01cWFwclRjY2tBNkVvcWxjcW9pUGg1Ukd5U1VwclkwdEx5RjA4Ly9mVDh2SE1CblpmUzIwMk1HVE9tNFE5LytNT1JLYVZ6STJKRUxEMzFPU0ora1dYWk5iVmE3ZUZ3NmpNYldhVlNPVEdXL0tLeUtoYzJOalplMlZGNUFPaGFxdFhxMTFKS1Y4ZVNDM2plMEw5Ly83TW5UWnEwT085Y1FPZW05SFpEMVdwMTc1VFNWeVBpeFBqVDFhQi9sMlhadGUrKysrNnRYaTFsWTZwVUt0ZEh4SmRYc2JzbHk3SkxhN1hhRmVIMFpnRCtwRlNwVks2S2lQTml5WXYwMzJoc2JCeWJjeWFnaTFCNnU3Rmh3NFp0dVdqUm90TWo0dXlJMkducDVua1I4ZE1zeTM1WXE5Vm01WmVPb2hvMmJOZ21peFl0bWh3Uis3eG44L01wcFlsWmxwMFJFYVdJK0hXOVh2K1NLMjBDTUdMRWlENXZ2LzMyejFKS3gwWkV5OUtMSGY0czcxeEExNkgwRW1QR2pHbVlOV3ZXMFJGeGJrUWNHRXZtUlZ0RVRFd3BYZFBVMVBTZnVRYWtjQVlQSHZ6bnBWTHAyZmRzT3JDeHNmSFgrKzY3N3lIMWV2Mm5FYkZEUkx5VlVqcTNxYW5wMXB4aUFwQ3pwUy9RM3hzUncyUEp1akM2cWFucHYvTE9CWFF0U2kvTEtaZkwrNVJLcGErbWxFNklpRTJXYnA2UlVoclgxdGIycytuVHA3K1RaejZLbzFLcEhCY1JkMlpaOXAxYXJYYnhzdTFMZjhFWkh4RmpJaUt5TFB0L3ZYcjErc3JreVpQZnlDc3JBQjN2dlIvVG1HWFppeEZ4V0sxV2V6THZYRURYby9TeVV2dnR0OTlXYlcxdFgwNHBuUlVSSDFtNitjMlUwazF0YlcwL25ENTkraC96ekVjeFZDcVZ2MXEwYU5IMVN6OW5lam5sY3Zta0xNdkdSY1NISW1KT2xtV24xR3ExLytqNGxBQjB0SEs1dkc5RVBKQmwyYllSTVgzeDRzV0hUNTgrL2NXOGN3RmRrOUxMYW8wWU1hTEhXMis5TlRMTHNuTmp5YWxGV1VTMFpWbjJRTDFlSCtjVUl6YW1jcm04VTVabHQ4YVMwKzdyV1piOXNGZXZYaGRObmp4NVlkN1pBTmc0S3BYS0VSRnhSMFJzRmhILzJiTm56OUdQUC81NGM4NnhnQzVNNldXTkRSNDhlSENwVkRvM0lyNFFmenIxK2FtSUdKZGwyYzlydGRxQy9OSlJZS1Z5dVh4QmxtWC9HQkc5STJKR3FWVDY0dFNwVTV2eURnYkFobFdwVkw0U0VkZEdSSStsTDNxZVhxdlZXbk9PQlhSeFNpOXJyVnF0YnAxU09pUExzck5TU244V0VaRlNlaVBMc3AvVTYvWHJYSEdYaldIdzRNR0RHeG9hZnA1U0doZysyZ2lnYUxKeXVUdzJ5N0tMSXlLeUxCdGJxOVcra1hjb29CaVVYdGJaaUJFamVqUTNONCtLaUs5R3hBSHhwNnMrMzVkbDJiaGFyZmJmdVFha2NFYU1HTkdudWJuNTI3Rmt6dmxvSTRBQ0dEaHdZSy9ldlh2ZkZCRW5Sc1RpaURpN3NiSHhocHhqQVFXaTlMSkJWS3ZWU3IxZVB6ZkxzcitJaUQ1TE56OFpFZU42OSs3OWMrL0JaRU42MzBjYk5XZFpkbTZ0VnJzbDcxd0FySjFxdGZxaGxOS0VpUGgwUk14UEtSM1gxTlQwaTd4ekFjV2k5TEpCbGN2L3Y3MDdqNCtxdlBzKy9yMW1zaUJDVUpTQ0NxMVVjR2swWk00SlMxd1FiZ1hyaGlzSWlndUNna0NvVllxM1QyczN0L0pvcVNhQUMrSUNGVzVLUVJSRmVsY3JWUkVpbkRNaFFMRUtmUlN0b0lpU0JBTkpKbk05Zjh3UWk2QXNKcHhrOG5tL1h2NlJLelBEZDBZSWZHZXVjLzBpN1NTTk5NYU1VcUtRU05KV1NkT05NVk04ejlzWVhEcWtFa1liQVVEVDFyMTc5MDYxdGJXTEpKMHFhWk14NWlMUDgveWdjd0ZJUFpSZU5BalhkZFBqOGZnVnhwZ0NTZmxLL0Y2TFNYckJXbHNZalViL0hteENwQXBHR3dGQTB4T0pSTG9aWTE1UzRnM3lkZkY0L0FJdVZRSFFVQ2k5YUhDUlNDUXZGQW9WV0d1dlV1TDBYVWxhWmEwdGF0R2l4U3kyUHVPN1lyUVJBRFFkeVV0VS9pd3BTOUxyTlRVMWw2NWV2ZnFMb0hNQlNGMlVYaHd5UFh2MmJCK0x4VVphYTBkS09qYTUvSm0xOW9tMHRMU3BLMWFzK0RESWZHanlHRzBFQUkyYzR6ZzNTSHBjVXJxa09lWGw1ZGV2WDcrK0t0aFVBRklkcFJlSG5PdTY2WklHV21zTEpQVktMc2VNTVF1c3RZVys3NzhSWUR3MGNZdzJBb0RHeVhYZFgxcHJmNTM4OHZlKzcwK1FaQU9NQktDWm9QUWlVSGw1ZVQzaThYaUJFb2NSWlVxU01hYkVXbHVZbFpVMWU4bVNKVHVEVFlpbWlORkdBTkI0OU9uVEo2MmlvdUpSYSsxd0pVWWIzdXI3L3VTZ2N3Rm9QaWk5YUJTNmQrL2VvYmEyZHFTa1VaSTZKSmUzU0pvV2k4VWVLUzB0L1NpNGRHaXFHRzBFQU1IS3pzNXVsWm1aT1ZmU2p5VlZHbU91OFR4dlFkQzVBRFF2bEY0MEtza0I5UU90dGVPTU1UMlN5eldTbmpQR0ZIbWU5MmFRK2REMDdHMjBVVGdjSHZYMjIyOXZEVGdhQUtRMDEzV1BzZGErSkNtaXhCdlpBM3pmWHg1d0xBRE5FS1VYalpiak9MMnN0UVhHbUNzbFpTU1hmV05NWVZsWjJmOXc4QVVPQktPTkFPRFFpVVFpUHpMR0xKTDBBMG52U2JyQTkvMzFBY2NDMEV4UmV0SG91YTU3VER3ZUh5VnBwREdtZlhMNVUyUE00N0ZZN05GVnExYjlPOGg4YURvWWJRUUFEUzhTaVp4dGpIbE8wcEdTbGh0akx2WTg3N09nY3dGb3ZpaTlhREt5czdNek1qSXlyakxHakpPVWwxeXVrVFF2SG84WGxaU1V2QlZnUERRZGpEWUNnQVlTaVVRR0cyT2VWdUxuNjRMTXpNeXJlV01SUU5Bb3ZXaVNJcEZJZnJMOFhxSEVyRDlKV21tdExhcW9xSmpEMW1mc0M2T05BS0IrT1k0elFkTDlTcHlhUDluMy9aK0luNmtBR2dGS0w1cTBTQ1J5YkNnVXVzVmFlN09rNzBtU3RmWVRTWStIUXFGSFBNL2JGR3hDTkdhTU5nS0E3Mjdnd0lIaERSczJGRW9hcmNTbEkzZDRudmRnMExrQVlCZEtMMUpDbHk1ZE10dTBhVFBZV2p0T2twTmNyamJHekxQV0ZuSmFKTDRObzQwQTRPQzRydHZTV2p0YjBnQkpPeVhkNFB2K25JQmpBY0J1S0wxSU9YbDVlV2ZFNC9GeGtpNVRjdXV6dGZadFkweFJWVlhWbjlhdVhWc2RiRUkwUm93MkFvQURFNGxFMmhsakZrcnFhYTM5M0JoenFlLzdid1NkQ3dDK2p0S0xsSldUazlNeExTM3RGa2szU1dxWFhONHM2YkZ3T1B6b2loVXJOZ2VYRG8wVm80MEFZTjl5YzNPN2hrS2hseVdkSU9sOUpVWVNyUXMyRlFEc0hhVVhLUzk1M2VZUUphN2JqQ1NYcXlYTkRZVkNoU3RYcm53N3VIUm9qQmh0QkFEZkxIbVk1QXVTanBia2hjUGhpM2dqR1VCalJ1bEZzK0k0emxuR21ISFcya3NscFNXWGk0MHhoWkxtZXA1WEUyQThOQzZNTmdLQXIzRWM1M0pKZjVSMG1MVjJVWFYxOVZWcjE2N2RIblF1QVBnMmxGNDBTOTI3ZCs4VWk4VkdHMk5HS1BGT3RTUnRNc1k4bXBhVzlsaHhjZkVuUWVaRDQ4Rm9Jd0JJY0YxM25MVjJrcVN3cEdsWldWbWpseXhaRWdzNkZ3RHNDNlVYelZwK2Z2NWhPM2Z1dk5vWVV5Q3BXM0s1U3RLZnJMV0YwV2gwWllEeDBFZ3cyZ2hBTTJkYzEzM1FXdnRUU2JMVy9qSWFqZDRUZENnQTJGK1VYaUFwRW9tY25TeS9seWl4OWRsS1dtNnRMUXlGUXZQWStneEdHd0ZvYnBKditzMVE0bVQ3YW12dGlHZzBPalBvWEFCd0lDaTl3TmU0cnZ0OWErMFlTY01sSFpWYy90aGErMGh0YmUzanBhV2xud1lZRHdGanRCR0E1aUw1OCs1NVNXZEtLclBXWGhHTlJsOE5PaGNBSENoS0wvQU44dlB6RDZ1cXFocXF4SmJXMDVMTE82MjFjNHd4UmI3dmV3SEdROEFZYlFRZ2xlWGs1SFJPUzB0YkpPbGtZOHhIa2k3d1BHOTEwTGtBNEdCUWVvSDk0THB1WDJ0dGdhUUJTaHpnWWEyMWJ4bGppckt5c3VaeGtFZnp4R2dqQUtrb0VvbmtHV01XU3VvZ3FUUVdpMTFZV2xyNlVkQzVBT0JnVVhxQkE1Q2JtM3Q4S0JRYWJhMGRib3hwSzBuR21JK3N0WTlhYXgrUFJxTmJnczZJUTI2UDBVYkdtR3M5ei9PRERnWUFCOHAxM1F1dHRmOGpxWldrVjlMVDA2OG9MaTR1RHpvWEFId1hsRjdnSUxpdTI5SmFlNjJrc1pKT1RTN3ZsRFE3RkFvVk1jdTErV0cwRVlDbXpuR2NteVZOa1pTVzNNVXlna01jQWFRQ1NpL3dIVVVpa1hOQ29WQ0J0ZllpSmJjK1MzclRHRlBVdW5YcjU5ajYzSHd3MmdoQUUyVWN4N2xIMHAyU1pJeTUxL084dXdMT0JBRDFodElMMUpPY25Kek80WEI0akRIbVJrbEhKcGMvTk1ZOEltbWE1M21mQlJnUGh4Q2pqUUEwRmRuWjJSbVptWm5USlEyVkZKTTAydmY5YVFISEFvQjZSZWtGNmxsT1RzN2g0WEQ0MnVUTTN4OGxsM2RJbW0ydExZeEdvNnNDaklkRGhORkdBQm83MTNYYldHdm5TL292U2R1dHRZT2kwZWpMUWVjQ2dQcEc2UVVhVUNRU09kY1lNMDdTQmZwcTYvTWIxdHJDTGwyNkxKZzdkMjV0c0FuUjBMNCsya2pTamI3di95WGdXQUNhdWU3ZHUzZXFyYTE5U1ltUmZKdU1NUmR4QUIrQVZFWHBCUTRCMTNWUHNOYU9rVFJNMGhISjVZM1cycW5wNmVsUDhPbGZhbU8wRVlER3hIR2NIR1BNUzliYWpwTFd4ZVB4Q3poN0FFQXFvL1FDaDFCMmRuYXJGaTFhWEplYytYdHljcm5TV2p2TEdGUGsrMzVwa1BuUW9CaHRCQ0J3eVIxSTh5UmxTWHE5cHFibTB0V3JWMzhSZEM0QWFFaVVYaUFZeG5YZGZ0YmFjWkxPVitLa1gydXQvYnN4cHZDRUUwNTRnYTNQcVdrdm80MSs3WG5lUkRIYUNFQURjMTMzZW12dDQ1SXlKTTBwTHkrL2Z2MzY5VlZCNXdLQWhrYnBCUUxtT0U0WEplYjkzcURFZForUzlMNmtxWm1abWRPWExWdjJlVURSMEVBWWJRVGdVSE5kOXk1cjdXK1NYLzdlOS8wSlNwd3pBUUFwajlJTE5CSm5uSEZHNngwN2RseXZSQUUrS2JsY0tlbVBvVkNvYU9YS2xXdUNTNGVHd0dnakFBMnRUNTgrYVJVVkZZOWFhNGRMcXBWMHErLzdrNFBPQlFDSEVxVVhhSHlNNHpqblNSb242VHdsdHo1TGVzMFlVK1I1M2d0aUsyektZTFFSZ0lhU25aM2RLak16ODA5S1hFWlRhWXk1eHZPOEJVSG5Bb0JEamRJTE5HTGR1blU3TVMwdGJheTE5bm9sRGgyUk1lYi9TWnBhWFYwOW5jTkhVZ2VqalFEVUo5ZDFqN0hXdmlqSmtiUkYwZ0RmOTVjSEhBc0FBa0hwQlpxQW5qMTdac1Zpc1J1c3RXTWxkVTB1ZjJtTW1SbUx4U2F2V3JWcWJaRDVVRDhZYlFTZ1BqaU9jNHFrUlpLT2w3UmUwdm0rNzY4UE5CUUFCSWpTQ3pRdEppOHY3L3g0UEQ1T1VqOTl0Zlg1Vld0dFVUUWFmVkZzZlc3cUdHMEU0S0JGSXBIZXhwZ0ZrbzZVdE54YU95QWFqVzRKT2hjQUJJblNDelJSZVhsNUo4WGo4UUpKMTBscW5WeitsN1YyaXJYMnlaS1NrbTBCeHNOM3hHZ2pBQWNxRW9rTU5zWThKYW1GcEFXWm1abFhzMU1FQUNpOVFKUG51bTRiYSswd1NXTWtkVWt1YjdmV3pqVEdGUG0rdnk3QWVQZ09HRzBFWUg4NWp2TXpTYjlUNG1mRlpOLzNmeUxlSkFNQVNaUmVJSldFSE1lNVFJbUMxRStKUDkvV1d2dUtNYWJROS8xRjRoOUFUUktqalFCOGk1RGpPSVZLdlBFWk44YmM0WG5lZzBHSEFvREdoTklMcEtEa0lTWmpsZGo2M0NxNXZGN1NGR1BNVTU3bmxRVVdEZ2ZsNjZPTkpNMUxVWHd2WXdBQUlBQkpSRUZVUzBzYnlXZ2pvUGx5WGJlbHBGblcya3NrN1pSMGcrLzdjd0tPQlFDTkRxVVhTR0c1dWJsSEdHTnVOTWFNa2ZURDVIS0ZwQm5HbU1tZTU3MFRZRHdjQkVZYkFaQ2tTQ1RTemhpelVGSlBhKzNua2k2TFJxT3ZCNTBMQUJvalNpL1FQSVFpa2NoRnhwZ0NTZWNvOFdjL0x1bXZvVkNvY09YS2xTOHJjUW8wbWdCR0d3SE5XMjV1YnRkUUtMUklpWE1jM3BkMEFlYzNBTUEzby9RQ3pVd2tFdmxSS0JRcXNOWmVLK253NVBKN3hwakphV2xwVHhjWEY1Y0htUS83amRGR1FETVVpVVR5alRIUFMyb255UXVId3hldFdMRmljOUM1QUtBeG8vUUN6ZFJwcDUxMlpFWkd4bzJTeGxock95ZVh5NDB4ejhSaXNjbXJWcTE2TjhoODJEK01OZ0thRDhkeExwUDBSMGt0cmJXTHFxdXJyMXE3ZHUzMm9ITUJRR05INlFVUXlzM052VGdVQ28yVDFGZGZiWDMraTdXMktCcU5MaFpibnhzMVJoc0JxUzhTaVJRWVkvNGdLU3hwV2xaVzF1Z2xTNWJFZ3M0RkFFMEJwUmRBbmJ5OHZGUGo4WGlCcEtHU1dpYVgveWxwOG1HSEhmYk0wcVZMSzRKTGgzMWh0QkdRa2t3a0VubkFHSE9iSkZscmZ4bU5SdThKT2hRQU5DV1VYZ0I3U0k3SEdTNXB0S1Rqazh2bGtwNkt4K05UU2twSzNnc3NITDRWbzQyQTFOR2xTNWZNckt5c0daSUdTYXEyMXQ0VWpVWm5CSjBMQUpvYVNpK0FielJ3NE1Ed2hnMGJCbGhyeHhsanp0WlhXNTlmbGxUaysvNy9pcTNQalJLampZQ21MZmtHMWdKSlowa3FzOVplRVkxR1h3MDZGd0EwUlpSZUFQdkZjWndjYTIyQk1lWnFmYlgxK1IxSms2dXFxcDdoTUpYR2g5RkdRTk9VbTV0N2ZDZ1VlbG5TeWNhWWp5UmQ0SG5lNnFCekFVQlRSZWtGY0VCNjlPaHhWRTFOelFoanpHaEozMDh1bDBsNnloZ3oyZk84RFFIR3c1NTJqVGI2cmFRTVNldU1NVU1aYlFRMFRvN2p1SkplbE5SQlVta3NGcnV3dExUMG80QmpBVUNUUnVrRmNGQUdEaHdZWHI5Ky9hWEdtSEZLYkw4emttb2x2UndLaFFwWHJsejUxMkFUNGo4eDJnaG8vUEx5OGk2SXgrTnpKTFdTOUdwNmV2cmx6RTRIZ08rTzBndmdPNHRFSXQyUzVYZUlwTU9TeS84d3hreXVxYW1aVVZwYSttV0E4WkMwdDlGR3NWanMrdExTMHY4WGNEU2cyWE1jNXlaSlV5V2xTWnBwakJudWVWNU53TEVBSUNWUWVnSFVHOWQxajVaMGs3WDJGa21ka3N2YmpERlBoa0toS1N0V3JQaFhnUEdReEdnam9IRnhIT2NlU2Y5SGtvd3g5M3FlZDFmQWtRQWdwVkI2QWRTN1BuMzZwRlZVVkZ4bXJSMG42UXg5dGZYNUpXdHRJU2VRQm8vUlJrRHdYTmROdDlaT2wzU3RwSmlrMGI3dlR3czRGZ0NrSEVvdmdBYVZsNWNYaWNmajR5UU5sdFJDa293eGE2MjFSY2FZbVo3blZRYWJzSG1MUkNMWEdXTUt4V2dqNEpCeVhiZU50WGFlcEhNa2JRK0ZRbGV0WExseVVkQzVBQ0FWVVhvQkhCS1JTS1NkTWVabVk4d29hMjNINVBJWGtxYkg0L0VwSlNVbDd3Y1lyMW43Mm1namE0eVp6R2dqb09IazVPUjBURXRMV3lUcE5FbWJKVjNrKzc0WGNDd0FTRm1VWGdDSFZKOCtmZExLeTh1dlNNNzhQVjFmYlgxZWFJd3A5RHp2dFlBak5sZU1OZ0lPQWNkeGNvd3hMeVhmL0ZzWGo4Y3Y0RTAvQUdoWWxGNEFnWEVjeHpYR2pMUFdEbEp5NjdPazFaS0tqREhQc3ZYNTBNdkx5NHRZYTJjeTJnaW9mNUZJNUZ4anpKK1Z1SnpnOVpxYW1rdFhyMTc5UmRDNUFDRFZVWG9CQkM0bkorZDc2ZW5wSTYyMW95UWRLMG5XMnMrTk1VOVlhNmRHbzlFUEFvN1lyUFRwMDZkRldWblpSR1BNV0NWR0c3MFppOFd1WTdRUmNQQ1MxODlQVTJJbnhaenk4dkxyMTY5Zlh4VjBMZ0JvRGlpOUFCb04xM1hUNC9INGxjYVlBa205bFBnWkZaUDBRaWdVS2xxNWN1V1NRQU0yTTR3MkF1cEhKQkw1UmZMU0FVbjZ2ZS83RXlUWklETUJRSE5DNlFYUUtPWG01bllQaFVJRmtnWkp5a3d1bHhwamlqSXlNcDdsa0tWRGc5Rkd3TUhyMDZkUFdsbFoyU1BHbUJGS25GMXdxKy83azRQT0JRRE5EYVVYUUtQV3MyZlA5ckZZYk5mVzUyT1N5MXVOTVU5SW11cDUzc1lBNHpVYmpEWUNEa3gyZG5hcnpNek1QMGs2WDFLbE1lWWF6L01XQkowTEFKb2pTaStBSmlFN096c2pNek56b0tRQ1NUMlR5ekZKejF0ckM2UFI2T3ZCcFdzZUdHMEU3Si91M2J0M3FLMnRmVkdTSzJtTHBBRys3eThQT0JZQU5GdVVYZ0JOanV1NlBhMjFCVXBzdWMyUUpHTk1TVHdlTDJyVHBzMnNKVXVXN0F3MllVcGp0Qkh3TFJ6SE9VWFNJa25IUzFvdjZYemY5OWNIR2dvQW1qbEtMNEFteTNYZFk2eTFJeVdObE5RaHVmeVp0WFphYlczdDFOTFMwbzhDakpmU0dHMEU3Q2tTaWZTVzlKd3hwcTJrNWRiYUFkRm9kRXZRdVFDZ3VhUDBBbWp5a2x1ZkIwa2FKNmw3Y3JsRzBnSmpUS0huZVc4R2x5NTFNZG9JK0lyak9GZEplbHFKbWVNTE1qTXpyMmJyUHdBMERwUmVBQ25GY1p4ZXhwaHgxdG9ybE56NkxDa3FxYkM4dkh3MmN6SHIzOWRIRzBuNmllLzdUd2ViQ2poMFhOY2RiNjJkcU1TYlA1TjkzLytKMlBVQUFJMEdwUmRBU29wRUlzZEtHaVhwWm1OTSsrVHlGa21QMTliV1BySnExYXAvQjVjdTlURGFDTTFVeUhHY2h5V05sUlEzeHR6aGVkNkRRWWNDQU95TzBnc2dwWFhwMGlXemRldldWeGxqeGlseGtxcVUyUG84UHg2UEY1YVVsTHdWWUx5VXcyZ2pOQmY1K2ZtSFZWVlZ6WkowcWFTZGttN3dmWDlPd0xFQUFIdEI2UVhRYk9UbTVwNGVDb1hHU2JwY1VucHkyYlBXRmxaVVZNeGg2M1A5K1Bwb0kwbFRNak16SjNCOUkxSkZKQkpwWjR4NVFWSXZhKzNua2k1amJCb0FORjZVWGdETlRyZHUzWTRMaDhPM1NMcFpVanRKc3RaK0l1bHhTWTlHbzlHUGc4eVhJaGh0aEpUa09FNFhTUzlMNmlMcGZVa1grTDYvTHRCUUFJQnZSZWtGMEd4MTZkSWxNeXNyYTRpa0FrbE9jcm5hR0RNdkhvOFhSYVBSWlFIR1N3bU1Oa0lxY1J5bmw2UVhsSGl6ekF1SHd4ZXRXTEZpYzhDeEFBRDdRT2tGQUVtdTY1NXByUjJueFBWNXU3WStyN0RXRmxWWFY4OVp1M1p0ZFlEeG1qUkdHeUVWdUs1N3FiWDJXVWt0SmIxY1ZWVTFhTzNhdGR1RHpnVUEyRGRLTHdEOGg1eWNuSTdoY0hpME1lWW1TVWNubHpkYmF4OFBoVUtQZXA2M0tjaDhUUm1qamRCVU9ZNHpWdEpEa3NLU3BtVmxaWTFlc21SSkxPQllBSUQ5Uk9rRmdMMUlmanA1ZFNnVUtyRFc1aWFYcXlYTk5jWVVlWjVYSEdTK3BvclJSbWhpak9NNC8xZlM3WkprcmYxbE5CcTlKK0JNQUlBRFJPa0ZnSDJJUkNLOWt5T1BMcEdVbGx3dWxsUlVWVlUxbDYzUEI0N1JSbWpza3RmOFB5UHBLa25WMXRxYm90SG9qS0J6QVFBT0hLVVhBUGFUNjdyZmx6VGFXanRDMGxISjVVMlNIa3RQVDMrMHVMajRrK0RTTlQyTU5rSmpkZHBwcHgyWm5wNitRSW5mbTJYVzJpdWowZWdyUWVjQ0FCd2NTaThBSEtEOC9QekRxcXVycjdIV0ZraktTUzVYU1pvYmo4Y0xTMHBLVmdRWXI2bGh0QkVhbGR6YzNPTkRvZEFpU2FjWVl6NnkxbDdvKzM1cDBMa0FBQWVQMGdzQTMwRmVYbDZmZUR4ZUlHbUFFbHVmcmFSaWEyMWhLQlQ2cytkNU5jRW1iQm9ZYllUR3dIVmR4MXI3b3FSakpKWEdZckVMUzB0TFB3bzZGd0RndTZIMEFrQTlTRzdWSFdPdEhXNk1hWnRjL3RnWTgyaE5UYzFqcGFXbG53WWFzQWxndEJHQ0ZJbEV6amZHL0VsU0swbXZwcWVuWDE1Y1hGd2VkQzRBd0hkSDZRV0FldVM2Ymt0cjdWQkpCWkpPVFM1WEdXUG1XR3NMZmQvM0FvelhKRERhQ0llYTR6ZzNTWnFxeEc2Tm1jYVk0ZXpTQUlEVVFla0ZnQWJpT001L0tWRitMMVppdnFlVnRFeFNZVlpXMWp6bWZINHpSaHZoVUhGZDkyNXI3YytUWDk3bisvNHZBZzBFQUtoM2xGNEFhR0E1T1RtZDA5TFNSa3NhTHVuSTVQSy9KVDFpclgwOEdvMXVDUzVkNDhab0l6UVUxM1hUSlQxaHJiMU9Va3pTYU4vM3B3VWNDd0RRQUNpOUFIQ0k1T1RrSEo2V2xqYlVHRk9RUExCSmtuWksraDlqVEJFbkZ1OWQ4alRkWjhSb0k5U1RuajE3WnRYVTFNeVRkSzZrN2FGUTZLcVZLMWN1Q2pvWEFLQmhVSG9CSUFDUlNPUmNZMHlCcEF2MTFkYm5wWktLc3JLeTVyUDFlUStNTmtLOXlNbko2WmlXbHZhU0V1UEdOa3U2aUd2dEFTQzFVWG9CSUVEZHUzZi9ZVHdlSDJPdHZWSFNFWkpralBsSWlVTjFwbm1lOTFtZ0FSc1pSaHZodTNCZDl6UkppNnkxSFNXdGk4ZmpGNVNVbEx3ZmNDd0FRQU9qOUFKQUk1Q1RrM040ZW5yNmRkYmFBa21uSkpkM1NKb2RqOGVMU2twS1NnS00xNmd3MmdnSEl4S0puR09NbWFmRTllRnYxTlRVWExKNjllb3ZnczRGQUdoNGxGNEFhRnhNWGw3ZXVmRjRmSnlrQzVRb2RWYlNHOWJhb2k1ZHVqdzNkKzdjMm1Bak5nNk1Oc0wraWtRaTF4cGpubEJpYS95ZnlzdkxyMXUvZm4xVjBMa0FBSWNHcFJjQUdpblhkVSt3MW82Vk5FeUpUNmNrYWFNeDVwRndPRHlOOFQyTU5zSytPWTd6YzBsM0o3Lzh2ZS83RTVSNEl3a0EwRXhRZWdHZ2tjdk96bTZWbVpsNXZhU3hrazVPTHU4d3hzeXkxaGI2dmw4YVlMeEdnZEZHK0xvK2ZmcWtsWmVYVDVWMGs2UmFhKzFQbzlGb1VkQzVBQUNISHFVWEFKb080emhPZjJ2dE9HUE1qL1hWMXVmWEpSV2VjTUlKenpmbnJjK01Oc0l1MmRuWnJUSXlNdVlZWXk2UVZHbU11Y2J6dkFWQjV3SUFCSVBTQ3dCTlVHNXVibGRqekZoanpBMlNzcExMSDBpYW1wbVorY1N5WmNzK0R5NWRvQmh0MU14MTc5NjlRMjF0N1l1U1hFbGJKQTN3Zlg5NXdMRUFBQUdpOUFKQUUzYkdHV2UwcnF5c3ZDRVVDbzIxMXA2WVhLNlU5S3d4cHNqenZOVkI1Z3NLbzQyYUo5ZDFUMVppSkZGblNlc2xuZS83L3ZxQVl3RUFBa2JwQllEVVlDS1J5SStOTWVNazlkZFhXNStYR0dNS2YvakRIeTVzYmx1ZkdXM1V2RGlPYzVhMWRvRXhwcTJrNWRiYUFkRm9kRXZRdVFBQXdhUDBBa0NLNmRhdDI0bmhjTGhBMHZXU1dpZVgzemZHVEttdXJwN2UzR2FUTXRvbzlUbU9NMGpTTTVKYVNGcVFtWmw1TmRkeUF3QjJvZlFDUUlycTJiTm5WaXdXRzJhdEhTT3BhM0w1UzBsL3JLMnRMVnExYXRYYUFPTWRVb3cyU2wydTY5NXVyZjIvU255YVA5bjMvWitJYmV3QWdQOUE2UVdBMUdkYzE3M0FXbHNncVorKzJ2cjh0M2c4WGxSU1VySlF6YVFrTU5vb3BZUmMxMzBvK2ZzNmJveTV3L084QjRNT0JRQm9mQ2k5QU5DTXVLNTdjcklrWENlcFZYTDVYOWJhS2RiYUowdEtTcllGR08rUVlMUlIwNWVmbjM5WVZWWFZzNUl1azdSVDBnMis3ODhKT0JZQW9KR2k5QUpBTStTNmJodHI3WTJTeGtnNklibTgzVm83VTlMa2FEVDZqK0RTSFJLTU5tcWlYTmM5MmxyN2dxUjhhKzNua2k2TFJxT3ZCNTBMQU5CNFVYb0JvSGtMT1k1em9iVzJ3Qmh6cmhKL0wxaHI3U3ZHbUNMZjkxOVNDbTk5L3Zwb0kwbS9PZUdFRXlZMnQ1T3Vtd3JIY2JwSVdxVEVOZXJ2UzdyQTkvMTFnWVlDQURSNmxGNEFnQ1FwRW9uOFNOSllZOHkxK21ycjh3WkpVNHd4VDNxZVZ4WmN1b2JEYUtPbXdYWGRudGJhaFpMYVNmTEM0ZkJGSzFhczJCeDBMZ0JBNDBmcEJRRHNKamMzOXdoanpJM0dtREdTZnBoYzNpNXBoakdteVBPOGR3S00xMkFZYmRSNDVlYm1YaElLaFdaSmFpbnA1YXFxcWtGcjE2N2RIblF1QUVEVFFPa0ZBSHlUVUc1dTdzV2hVS2hBMG44cDhYZEdYTklyeHBoQ3ovTVdLWEVRVk1wZ3RGSGo0empPR0VrUFN3cGJhNTlvMDZiTkxVdVdMSWtGblFzQTBIUlFlZ0VBKzlTdFc3ZnNjRGhjSUdtb3BNT1R5K3VOTVpQVDB0S2VLaTR1TGc4d1hyMWp0RkdqWUJ6SG1TaHB2Q1JaYTM4WmpVYnZDVGdUQUtBSm92UUNBUGJiYWFlZGRtUkdSc1p3YSswWVNjY25seXNrUFJNS2hTYXZYTG55bjhHbHExK01OZ3BPbHk1ZE1yT3lzcDZXTkZoU3RiWDJwbWcwT2lQZ1dBQ0FKb3JTQ3dBNFlBTUhEZ3ovNjEvL3V0aGFPMDVTSDMyMTlmbC9yYldGMFdoMHNWSmo2ek9qalE2eDAwNDc3Y2owOVBRRlNyelpVR2F0dlRJYWpiNFNkQzRBUU5ORjZRVUFmQ2V1NjU1bXJTMlFkSTBTQnczSkdQTnVQQjZmM0xKbHk2ZVhMbDFhRVd6Qzc0N1JSb2RHSkJMNWdURm1rYVFmR1dNK3N0WmU2UHQrYWRDNUFBQk5HNlVYQUZBdmtvZEFqWkEwV3RJUGtzdmwxdHFucmJXVFMwcEszZ3N3M25mR2FLT0c1YnF1WTYxOVVkSXhra3Bqc2RpRnBhV2xId1dkQ3dEUTlGRjZBUUQxYXVEQWdlRU5HelpjSW1tY0VsdFVqYVM0dFhheE1hYlE5LzMvVlJQZStzeG9vL29YaVVUT044Yk1rZFJhMHF2R21DdFNkUzQwQU9EUW8vUUNBQnBNSkJMcEZncUZDcXkxVjBzNkxMbjhUMGxGVlZWVnp6VFZXYXQ3R1cwMFB5MHQ3V1pHR3gwNDEzVkhXR3VuU2txWE5OTVlNOXp6dkpxZ2N3RUFVZ2VsRndEUTRIcjA2SEZVYlczdFRkYmEwWkk2SlpmTEpEMGxhWXJ2Kyt1RFMzZnc5akxhYUxqdis0c0RqdFZrUkNLUjN4cGpmcEg4OGo3ZjkzL3hyWGNBQU9BZ1VIb0JBSWRNbno1OTBzckt5aTQxeG95VGRLYStPdlY1a1RHbXlQTzh2NnFKYlgxbXROR0JjMTAzUFI2UFR6UEdYQzhwSm1tMDcvdlRnczRGQUVoTmxGNEFRQ0J5YzNOelE2SFFPQ1Ztc2U3YStyek9HRE41NTg2ZE01clkxdWM5Umh0SnV0YjNmUy9nWEkxT3o1NDlzNnFycS85c2pPa25hWHNvRkxwcTVjcVZpNExPQlFCSVhaUmVBRUNnWE5jOTJscDdzekhtRm10dHgrVHlOa2xQaGNQaHlTdFdyUGhYa1BrT1JGNWVYaVFlai85UjBvL0VhS005ZE92VzdiaHdPUHlTcEc2U05rdTZpRGNHQUFBTmpkSUxBR2dVK3ZUcGsxWmVYbjY1dFhhY01lWjBKZjZPcXBYMGtyVzJLQnFOdmhKd3hQM0NhS085Uzg1emZrbUphN3JYeGVQeEMwcEtTdDRQT0JZQW9CbWc5QUlBR2gzWGRaMTRQRDdPR0hPVnBCYko1WDlZYTR0cWEydG5scGFXZmhsa3Z2M0JhS092T0k3elg1TG1LM0hnMXhzMU5UV1hyRjY5K291QVl3RUFtZ2xLTHdDZzBZcEVJdTBralRUR2pGS2lQRXJTRjliYUoydHJhNmMwOWs5UEdXMGtPWTR6Vk5KMEphNTEvbE41ZWZsMTY5ZXZyd280RmdDZ0dhSDBBZ0FhdmVScHYxY1lZd29rNVN1NTlka1k4NksxdHREMy9iOEZIUEZiTmRmUlJvN2ovQjlKOTBpU3RYWlNOQnI5bVpyWTZkd0FnS2FQMGdzQWFGSWlrVWhlS0JRcXNOWmVKU2t6dWJ4R1VwRXg1bytlNTFVR0dPOGJOYWZSUmdNSERneHYyTEJocXFTYkpkVmFhMzhhalVhTGdzNEZBR2llS0wwQWdDYXBaOCtlN1dPeDJFaHI3VWhKeDBxU3RmWnpZOHowZUR3K3RaRWVrcFR5bzQxeWNuSU9UMHRMbXlQcFFrbVZ4cGhyUE05YkVIUXVBRUR6UmVrRkFEUnBydXVtU3hwb3JTMlExQ3U1SEpPME1CUUtGYTVjdVhKSllPRytRYXFPTnVyWnMyZjdtcHFhRnlYbFNkb2lhWUR2KzhzRGpnVUFhT1lvdlFDQWxKR1hsOWNqSG84WEtIRncxSzZ0ejZYR21LS01qSXhuRzlOVzRsUWJiZVM2N3NtU0ZsbHJPMHRhTCtsODMvZlhCeHdMQUFCS0x3QWc5WFR2M3IxRGJXM3RTRW1qSkhWSUxtODF4andoYWFybmVSdURTN2M3MTNYN1cydWZWQk1lYmVTNjdwblcyZ1dTanBLMDNGbzdJQnFOYmdrNkZ3QUFFcVVYQUpEQ3NyT3pNekl6TXdkYWE4Y1pZM29rbDJPU25yZldGa1dqMGI4SG1XK1hwanpheUhYZGdkYmFHVXJNVTE2UW1abDVkV1A2UkIwQUFFb3ZBS0JaY0J5bmw3VzJ3Qmh6cFJLSFNFblNLbXR0VVpzMmJaNWRzbVRKemlEelNYdU1OdG9rNmNiR1BOb29Fb25jWm94NVFJbnQyWk45My8rSnBIakFzUUFBMkEybEZ3RFFyTGl1ZTB3OEhoOGxhYVF4cG4xeStUTmpUSkhuZWI4Tk1wdTAxOUZHdC9tKy8xREFzZmJnT003TmtoNlRGRGZHM09GNTNvTkJad0lBWUc4b3ZRRFFoRVFpa2VMLzJLWUxJRVZaYTVkRW85RytRZWNBZ0ZRUUNqb0FBR0QvVVhpQjVzRVkweWZvREFDUUt0S0NEZ0FBT0hDZTV3VWRBVUFEY1YwMzZBZ0FrRkw0cEJjQUFBQUFrTElvdlFBQUFBQ0FsRVhwQlFBQUFBQ2tMRW92QUFBQUFDQmxVWG9CQUFBQUFDbUwwZ3NBQUFBQVNGbVVYZ0FBQUFCQXlxTDBBZ0FBQUFCU0ZxVVhBQUFBQUpDeUtMMEFBQUFBZ0pSRjZRVUFBQUFBcEN4S0x3QUFBQUFnWlZGNkFRQUFBQUFwaTlJTEFBQUFBRWhabEY0QUFBQUFRTXFpOUFJQUFBQUFVaGFsRndBQUFBQ1FzaWk5QUFEVXM4OC8vMXp4ZUh5ZnQ5dWYyd0FBZ08rRzBnc0F3SGRRVkZTa2UrNjVwKzVyYTYxR2pScWxjODQ1UjU5OTl0azMzdThmLy9pSGhnNGRxczJiTngrS21BQUFORnVVWGdBQURrSnRiYTNpOGJpaTBhaE9PZVVVeFdJeFNkTHp6eit2VnExYTZkeHp6OVd2Zi8xcjFkYlc3dlgrSjU5OHNrNDc3VFNOSERsU1c3ZHVQWlRSQVFCb1ZpaTlBQUFjaEZkZWVVVTlldlRRcWxXcjlMdmYvVTY5ZXZXUzcvdWFPWE9tSG56d1FZMGZQMTVidDI3VkxiZmNvbi8rODU5NzNEOFVDdW5PTys5VWJtNnVKa3lZd0ZabkFBQWFDS1VYQUlDRDBLOWZQNDBlUFZvREJnelFxRkdqTkduU0pEMzk5TlBxM0xtemhnMGJwa0dEQmlrOVBWMW5uSEdHZnZyVG4rcisrKy9mNjZlK2p1T29wS1JFaXhjdi9zWmZhOEdDQmVyWHI1L3k4L00xWWNJRTdkaXhRNUkwZGVwVS9mYTN2NjI3M2JCaHcvVEVFMDlJU215ejd0ZXZuenpQa3lURllqRTkrT0NENnR1M3I4NCsrMndWRlJYVjU4c0JBRUNqUmVrRkFPQWdmUHJwcDVvN2Q2N0dqQm1qK2ZQbkt6OC9YeDkvL0xFKy9QQkRaV1JrYU9iTW1Ycm9vWWMwYU5BZ2RlclVTZVBIajFjNEhON2pjWll2WDY1ZXZYcnB5U2VmbExWMmorOVhWbFpxNHNTSnV1dXV1elIzN2x4dDJyUkpUei85dENRcFB6OWZiNy85dGlTcHFxcEs2OWF0VTBsSmlTUnAvZnIxcXFxcVVyZHUzU1JKVTZaTWtlLzdldXl4eHpSMTZsUzkrT0tMMzFxMEFRQklGWlJlQUFBT3dodHZ2S0d0VzdkcXlKQWgrdlRUVDFWUVVLQ2RPM2RxenB3NTJyWnRtekl5TW5UMTFWZXJSWXNXK3VDREQ1U2VucjdIWTVTWGwrdk5OOS9VYjM3ekc5WFUxT2pWVjEvZDR6WTdkKzVVVFUyTnVuVHBvbzRkTzJyczJMRnEyN2F0SkNrbkowZmw1ZVhhdUhHajFxeFpvOE1QUDF5clY2OVdQQjVYY1hHeGV2VG9vYlMwTk1YamNjMmJOMCsvK3RXdmRPS0pKeW83TzF1REJnM1N1KysrMitDdkV3QUFRYVAwQWdCd0VDNisrR0w5NVM5LzBWLy8rbGUxYjk5ZWp6enlpQ29xS25UNTVaZlhsZDYwdERRWlkyU00yZXRqUFB2c3MrclZxNWVPUHZwb1hYdnR0Wm82ZGFwcWFtcDJ1MDNidG0xMXlTV1g2SW9ycnREbzBhUDE4Y2NmYStEQWdaS2tjRGlzSGoxNjZPMjMzMVpKU1lsKy9PTWZLeU1qUXhzMmJOQ3laY3QwK3VtblM1SSsrK3d6N2RpeFExMjdkcTE3M09IRGgydmN1SEVOOU9vQUFOQjRVSG9CQURnSTRYQllPM2JzME5LbFMxVldWcWI3Nzc5ZnJWdTMxdno1ODNYRUVVZnM4LzRmZlBDQlpzMmFwUkVqUmtpU0Jnd1lvSnFhR2ozNjZLTjczUGF1dSs3U3RHblQxSzFiTnozMjJHTjYrT0dINjc1Myt1bW5xN2k0V0NVbEpYSWNSN201dVhyNzdiY1ZqVVoxeGhsblNOSTNicHZldG0yYkpPbmYvLzYzK3ZYcmQxQ3ZBd0FBalIybEZ3Q0FnekI3OW14ZGZ2bmxtak5uampJek16Vmt5QkJWVkZSb3lKQWhLaXNyKzhaUGQ2WEV0dWFmL2V4bnV1cXFxM1RTU1NkSmtqSXlNblRublhkcXhvd1ordU1mLzFoMzJ3OC8vRkEvLy9uUGRlcXBwMnJreUpHNjU1NTc5TlpiYjlWOVB6OC9YeXRYcmxScGFhbTZkZXVtU0NTaVdiTm02YmpqamxQNzl1MGxTZTNhdFZPTEZpMzB6anZ2MU4xdjRjS0ZtakJoZ2lTcFE0Y09takZqUnIyK1BnQUFOQmFVWGdBQURzSWxsMXlpVjE1NVJZV0ZoV3JSb29VNmQrNnNObTNhYVBiczJXclRwbzJxcXFycVp2ZitwL2ZlZTA4MzNIQ0QycmR2cjlHalIrLzJ2ZE5QUDEyalJvM1NILzd3QjkxeHh4M2FzbVdMampycUtMMzU1cHQ2NFlVWHRHWExGaTFjdUZBLy9PRVA2KzV6ekRISHFHM2J0bXJUcG8yT1B2cG9SU0lSYmQ2OHVXNXJzNVFZajNUNTVaZnI3cnZ2MW9ZTkc3Um16UnBObno1ZEYxMTBrU1RKR0tQV3JWczMwQ3NGQUVDd0tMMEFBQnlFTm0zYXFGV3JWcnV0L2VlczNSWXRXbWp1M0xrcUx5K3ZXMXU2ZEttdXVlWWFkZWpRUVE4ODhJQkNvVDMvR2g0K2ZMaEdqaHlwMWF0WDYvUFBQMWZMbGkxMTMzMzNhZHEwYWJyNDRvdjF5U2VmNkxiYmJ0dnRQdm41K1lwRUlwS2trMDQ2U1MxYnR0eXQ5RXBTUVVHQklwR0loZzBicG9LQ0FnMFlNRUFEQmd5UXhQWm1BQUFBQUkyRTR6aldjUnlMeG1QNzl1MjJYNzkrMWxwcnp6cnJMUHZRUXcvWnZuMzdXbXV0WGI1OHVYVmQxNDRmUDc3dTlrdVdMTEd4V0d5ZmovdmxsMTgyVEdBMGVydituQWY5OHdZQVVzVTNYM0FFQUdoMGR2MUQyUE84b0tNZ3lWcXJlRHl1Y0Rpc0w3NzRRdUZ3V0MxYXRGQkdSb2JpOGJqS3k4djM2MkFyWUJmWGRTVkp2dS96N3pRQXFBZHBRUWNBQUtBcE04WW9IQTVMa280ODhzamR2aGNLaFNpOEFBQUVqR3Q2QVFBQUFBQXBpOUlMQU1DM3NIdVpjYnV2MisvdDFPWkRaZTNhdGJzZHFMVy9EdlI1SG95Z1h4c0FRUE5FNlFVQUhMQVBQL3hRK2ZuNVRlTFgzSFhOYmUvZXZiVjU4K1lES29TTEZ5L1dIWGZjSVd1dEtpc3J0WFBuVHRYVzF0YjlWMUZSVWZkNEd6WnMwUHo1OC9YRkYxK29aOCtlMnJGamgxNS8vWFZKMHV1dnY2N3g0OGVyc3JLeVFUTXZYYnBVQlFVRit1Q0REMVJSVWJIYmYyVmxaZnIwMDArMVk4ZU9nMzZlMWxwdDM3NTl0Ky9WMXRacXg0NGRxcTZ1bGlUVjF0WnEyTEJoMnJCaFE5M2oxK2RyODU4ZWZQQkJMVnUyYkw5dXUyelpNazJhTk9tQWZ3MEFRTlBITmIwQWdFQjgrT0dIR2pKa2lONTg4ODBHL1hXV0wxK3VtVE5ucW4zNzlwbzhlYkpPUGZWVURSNDhlSi8zOHp4UHYvdmQ3L1NMWC94Q3hoZzk5OXh6ZXkxTnI3MzJtckt5c25Ua2tVZnE0WWNmVm5aMnRpU3B1TGhZZi8vNzM5VzdkMit0VzdldWJ2eVFsQmh0dExkeFJkOGxjM1YxdFNaTm1xVHE2bXBkZSsyMWUzeS90clpXc1ZoTTk5OS92ODQ5OTl5RGVwNHRXN2JVMldlZnJWQW90TnR6aU1mait1Ly8vbTlaYXpWbzBDQzk4ODQ3TXVhck01anE4N1haNVpOUFB0Rnp6ejJuWWNPR1NVcU1YYnI2NnF2M3VOM2d3WU4xeXkyM3FFdVhMcnI5OXR0MTNYWFg2ZWlqajk3bjR3TUFVZ2VsRndDUTBrNDY2U1NkZXVxcGV1cXBwM1RpaVNlcWQrL2UrN3pQb2tXTE5HblNKRTJjT0ZFZE8zYVVKQTBjT0ZDREJ3K3VPN1JLa3FxcXFwU2VucTVZTENacnJWNTU1Wlc2YmNMZHUzZFhwMDZkVkZsWnFUVnIxbWoxNnRWMW4xU2ZlT0tKZXVhWlorbzE4OFNKRTVXYm0xdFhYcit1cHFaRzRYQjR0KzhkNlBNTWhVSmF0bXlaMHRMU2RNNDU1MmptekpucTJMR2phbXRyOWRGSEgybnc0TUVhTkdpUXd1RndYWEd0NzlkbWw4V0xGNnRYcjE0NjZxaWpKQ1hLY2xWVmxlYlBueTlKMnJScGsyNjU1UmFkY2NZWmtxUjI3ZG9wTHk5UGl4Y3YxdENoUS9mNStBQ0ExTUgyWmdEQVFiSFc2b0VISGxEZnZuM1Z0MjlmUGZMSUk3dGRGN3AxNjFhTkhEbFNQWHYyMUtXWFhxcG9OTHJiL1MrOTlGTHQyTEdqYmp5TGxDaElEejc0b1ByMjdhdXp6ejViUlVWRnU5MG5IbzlyL1BqeDZ0V3JsNFlNR2FJUFB2aGduemxidFdxbHhZc1hhK0xFaVNvdUx0N25OYVhWMWRWNjQ0MDNOSG55WkhYdTNGblhYSE9ObGl4WklrbTdGVUZKeXNnUE51VjZBQUFMT2tsRVFWVElVRlZWbGNyS3luVCsrZWVyYjkrK2RlWHR2UFBPMDlDaFF4V05SclZxMVNvdFhMaFE5OTU3cnpwMTZxUUhIbmlnWGpNLzlOQkRXcmR1blZhdFdxVWVQWHFvZS9mdWUvelhxMWN2YmR5NHNhNzBIc3p6dE5ZcUl5TkQwV2hVRlJVVnV1YWFhM1QyMldkcjJMQmhhdEdpeFI3M2s2VHk4dko2ZlcxMldiWnNXVjJoM2NVWW8yT1BQVmJISG51c0ZpMWFwUDc5K3lzbko2ZnUrNzE3OTlaYmI3MjFYNDhQQUVnZGZOSUxBRGdvTlRVMThuMWYwNlpOVTNWMXRjYVBINjhPSFRyb3Nzc3VreVQ5L3ZlL1YvdjI3YlZ3NFVJdFdyUklEenp3Z0diTm1sVjMvMW16Wm1uNDhPRjYrZVdYNjlhbVRKa2kzL2YxMkdPUHFhYW1ScmZkZHB1NmR1MnFILy80eDVJU3BUZ2NEdXY1NTUvWGswOCtxWWtUSjJycTFLbmZtak1qSTBQVHBrMVQrL2J0bFoyZHJmYnQyKy96OXZmZmY3K3FxcXAwMDAwMzZjb3JyMVRuenAyLzlYcmk0dUppTFYyNlZKTW1UZEtXTFZ2MDJtdXZhZWpRb2VyVnE1ZldyVnVuSC8zb1IrclFvWVBXckZtanRtM2I2bnZmKzE2OVpqN3Z2UE4wMVZWWGFmVG8wWHJzc2Nma09JN3V2dnR1OWVuVFIyZWRkWllrcVcvZnZtclJvc1YzZnA1cGFXbWFQbjI2Sms2Y3FIUE9PVWVQUHZxb1B2NzQ0Mis4VDl1MmJldjF0ZG5sblhmZTBXMjMzVmIzZGFkT25lcXU3eTB2TDllaVJZczBlL2JzM2U3VHJWczNUWmt5WmI4ZUh3Q1FPaWk5QUlDRFlvelJ4SWtUOWYzdmYxK1NOSHIwYU0yZlA3K3U5TDc3N3J1YU5HbVN2dmU5Nyttc3M4N1M5T25UZDd2L3JtczRXN2R1TFNueEtlNjhlZk0wYmRvMG5YamlpWktrUVlNRzZkMTMzNjBydmVGd1dMLzYxYS9Vc21WTERSbzBTQ05Hak5pdnJMdEs0NzdLNHk3VjFkWDYyYzkrcHJWcjEyckdqQm1xcnE3V0N5KzhVRmNhKy9mdnIrblRwK3ZZWTQ5VlpXV2xQdm5rRTQwZE8xYU80K2oyMjI5WFdWbVordlRwb3psejVxaTR1RmlTTkhmdVhGbHIxYTVkdTNyUDNLbFRKMlZrWkdqNzl1MDY3TEREVkYxZHJkNjllK3ZwcDUrVzR6aEtUMDlYVFUyTkpHbjc5dTFxMWFyVlFUM1BVQ2lrR1RObWFNZU9IWFhQWTkyNmRkOWFsRC8rK0dPTkdUT21YbCtieXNwS1ZWUlVxRk9uVG52OS90Lys5amVkZXVxcE92NzQ0M2RiNzlpeG84ckx5MVZaV1ZuMyt3OEFrUG9vdlFDQWc1S2VubDVYZUNYcGxGTk8wZnZ2djEvMzllelpzelZuemh3dFhyeFk3N3p6em02Zk11N05aNTk5cGgwN2RxaHIxNjUxYThPSEQ5L3ROdUZ3dUs2c1pHUmsxQlc1K2xSWldhbXhZOGZ1dGxVN0l5TkR4eDEzM0c2M08rS0lJK28rbFl6SDQvckZMMzRoMTNVMWNlSkVuWERDQ1RyNTVKTTFZY0lFZmZiWlo1bzllM2JkS2N4ZmY1ejZjT0dGRjJyNzl1MlN0TWYxcXY5NVBmQ0ZGMTRvU1hyNzdiZFZWVlYxd005ejA2Wk5XckJnZ2U2NjZ5N2RjY2NkNnQrL3Y2TFJxTWFPSGZ1TjJUcDA2RkR2cjAxVlZaVWtLVE16YzYvZlg3NTgrVjZ2Zzk1MSs2cXFLa292QURRamxGNEFRTDJJeFdLN0haSjArKzIzYStQR2pSbzZkS2grOElNZjZLYy8vZW0zM245dmMySXJLeXRWWFYydEk0NDRvdDd6ZnBPV0xWdXFmLy8rT3V1c3N6Umd3SUQ5dXMvR2pSczFhdFFvaGNOaDFkVFVLQ01qUS9QbnoxZCtmcjRlZnZoaDVlYm02c1VYWDFRc0Z0T2dRWVBxUGZOZi8vcFhWVmRYNit5eno5YlNwVXUxYytkTy9lRVBmOURvMGFQVnZuMTdXV3VWbDVkWHQvMTMxNXNIQi9vOGp6bm1HTTJkTzFmaGNGaVBQLzY0YnJ6eFJoMXp6REhxMnJXck5tL2V2TmYvaHczeDJyUnExVXJHR0czYnRrMXQyN2JkNC92LytNYy85bnJhOWJadDIyU01xZHRkQUFCb0hqaklDZ0J3VUdLeG1Nckt5dXErTGkwdDFROSs4QU5KaVU5dDMzcnJMVDN6ekRPNjhzb3I5K3M2elhidDJxbEZpeFo2NTUxMzZ0WVdMbHlvQ1JNbTFILzRmUmc4ZVBBK1A1bitUOS8vL3ZkVlhGeXNnUU1IcW5mdjNscTJiSm42OWV1bmM4NDVSNUowNXBsbmF1M2F0VnF6WnMxdUIzZlZsNHlNREczYnRrMlptWmxxMGFLRmpqamlDSFh1M0ZrTEZ5NlVKTzNjdVZPU2xKYVd0dHRoVXdmNlBLV3ZEcm1xckt4VUxCYlQrUEhqSlVrVkZSV3FycTdlby9nMnhHdVRucDZ1NDQ0N1R1Kzk5OTRlMzZ1dHJkV21UWnQyMjRXd3kvcjE2OVd4WTBlbHBmR2VQd0EwSjVSZUFNQkJpY2ZqdXYzMjIvWGVlKzlwelpvMW1qNTlldDBuaGhrWkdaSVMxM04rOE1FSHV2ZmVlMld0MWRhdFc3VnQyelpKVWlnVVVtMXRyVFpzMkZEMzllV1hYNjY3Nzc1Ykd6WnNxSHZNaXk2NktKZ24rQTMyOW1sbUtCUlNMQmJUenAwN3RYbnpabDE1NVpYNjI5LytWcmRWMnhpam80NDZTc2NkZDF5RGJhdjk1Sk5QVkZWVkpkZDE1YnF1aW9xSzlNZ2pqOGgxWFoxNTVwbVNFcU9DbGk1ZHVsK1B0N2ZudVd2OXhSZGYxTWlSSTNYcnJiZXFlL2Z1a3FTdVhidHF4WW9WZTR4TGFxalhKaEtKYU9YS2xYdXNsNVdWeVZxNzE5MEJLMWFzVUc1dTduNy9HZ0NBMU1CYm5RQ0FnNUtXbHFZVFR6eFJOOTk4czZURW9WT1hYSEtKSkNrckswdlhYSE9OaGc4ZnJ0YXRXK3VTU3k3UjFxMWJkZDU1NSttKysrNVQvLzc5MWI1OWV4MS8vUEVhTVdLRVhudnROVWxTUVVHQkprMmFwR0hEaGlrY0R1dUtLNjdZNzYyMzlXM1htS0JZTEZiM3lXQnBhYW4rL09jL1M5SnVueFp1M2JwVm16ZHZsdU00cXF5czFPclZxelZreUJBOTk5eHordmUvLzYzQ3drSjE3ZHBWWDM3NXBZWU5HNll4WThhb1o4K2U5Wm8zTnpkWHk1Y3ZWM3A2K203cnhjWEZXcjE2dGViTW1hTy8vT1V2ZTVUWkEzbWVaV1ZsdXZYV1cvWCsrKy9yM252djNXTmswTWNmZnl6ZjkxVmRYVjIzMWxDdlRkKytmZlh3d3c5cnpKZ3h1NjN2MkxHamJxYncxNzM2NnF2ZmV2MHhBQUFBZ0lBNWptTWR4N0ZvZUpzMmJiSzMzbnFyM2I1OWU5M2E1NTkvYnUrODgwNzd6RFBQMk5yYTJycjF5c3BLTzNEZ1FEdHk1RWc3Yjk0OHUzUG5UbXV0dGJmZmZyc2RNR0NBWGJSb2tiWFcycXFxS252ZmZmZlp3c0xDUS9ZOFpzMmFaVWVOR21WZmZ2bmx2WDcvUUo2bnRkWnUzTGpSYnQ2OGVhK1BGWXZGYlAvKy9lMklFU1BxWG9PR2VtMWlzWmc5Ly96ejdWdHZ2YlZmdDErK2ZMbnQzNysvcmE2dTNxL2JCMm5Ybi9PZ2Y5NEFRS293Kzc0SkFLQ3gyUFVQWWMvemdvNkMvZkRsbDEvcXNNTU8yK05UUjJ2dEh0dUFtNXY2ZUcxS1MwdDE3TEhINnVpamo5N25iYmRzMmFLUFB2cElrVWprb1BJZVNydXViZlo5djNuL0pnR0Flc0wyWmdBQUdzamhoeCsrMS9YbVhuaWwrbmx0Y25KeTl2dTI3ZHExMis4NXdBQ0ExTUpCVmdBQUFBQ0FsRVhwQlFBQUFBQ2tMRW92QUFBQUFDQmxVWG9CQUFBQUFDbUwwZ3NBQUFBQVNGbVVYZ0FBQUFCQXlxTDBBZ0FBQUFCU0ZxVVhBQUFBQUpDeUtMMEFBQUFBZ0pSRjZRVUFBQUFBcEN4S0x3QUFBQUFnWlZGNkFRQUFBQUFwaTlJTEFBQUFBRWhabEY0QUFBQUFRTXFpOUFJQUFBQUFVaGFsRndBQUFBQ1FzaWk5QUFBQUFJQ1VSZWtGQUFBQUFLUXNTaThBQUFBQUlHV2xCUjBBQUhEZ1hOY05PZ0lBQUVDVHdDZTlBTkNFV0d1WEJKMEJRTVBqenpv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b05INi95NEpTVXFjelNDQUFBQUFBRWxGVGtTdVFtQ0MiLAogICAiVHlwZSIgOiAiZmxvdyIKfQo="/>
    </extobj>
    <extobj name="ECB019B1-382A-4266-B25C-5B523AA43C14-2">
      <extobjdata type="ECB019B1-382A-4266-B25C-5B523AA43C14" data="ewogICAiRmlsZUlkIiA6ICIzOTEzMTI4NDMwNCIsCiAgICJJbWFnZSIgOiAiaVZCT1J3MEtHZ29BQUFBTlNVaEVVZ0FBQXM0QUFBUURDQVlBQUFCM1NxMThBQUFBQ1hCSVdYTUFBQXNUQUFBTEV3RUFtcHdZQUFBZ0FFbEVRVlI0bk96ZGUzeFUxYjMzOGUrYXlRV3hCRlRBRnF1b1lLdWlrTms3R0ZOdUFZb29SWTFjUExYYUhpdlcxdGJXaDBLdGo0OGVlK1NnVlJBdmFJOHRXc1c3VldrcmdyNnFKRUc1SnpPRDBhQW9lQ0ZDVlVUdTVEcXpuaitTakFuWERZVHN5ZVR6ZnIzeWt0bHJ6Y3h2b3lGZkYydldUd0l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VNKTEdqeDhmSEQ5K2ZORHZPZ0FBUUhKSjg3c0FJTm1zV2JObWdESEdTbnJUNzFvQUFFRHlJRGdEdXdrRUF1UGk4VGpCR1FBQU5CUHd1d0FneVFTc3RXTUNnY0FZOGYwQkFBQ2FJQmdBVFRpT2M0NmtFNnkxMzNaZHQ3L2Y5UUFBZ09SQmNBYWFHOXY0QzJ2dDJQMU5CQUFBN1F2QkdmaWFNY1kwRGN0akpSbS9pZ0VBQU1tRjRBdzB5TW5KeWJiV250TGswcW5aMmRuOWZDc0lBQUFrRllJejBDQWVqKyt4TlNNWURMSmRBd0FBU0NJNEEwM3RFWkxaNXd3QUFCb1JuQUZKb1ZEb1RFbW43MlhvRE1keHptanRlZ0FBUVBJaE9BT1NBb0hBUGxlV1dYVUdBQUFTd1JtUXRQOXd2TDlRRFFBQTJnK08ya0s3NTdwdUwydnRtdjNOQ1FhRHZVcEtTajVzclpvQUFFRHlZY1VaN1o2WHJSaXhXSXhWWndBQTJqbUNNOW85TDhIWldqdXVOV29CQUFESmk2MGFhTmRDb1ZCUFk4ekhYdVphYTArT1JxT2ZIT0dTQUFBQWdMYkJjUnpyT0k3MXV3NEFBSkJjMktvQkFBQUFlRUJ3QmdBQUFEd2dPQU1BQUFBZUVKd0JBQUFBRHdqT0FBQUFnQWNFWndBQUFNQURnak1BQUFEZ0FjRVpBQUFBOElEZ0RBQUFBSGhBY0FZQUFBQThJRGdEQUFBQUhoQ2NBUUFBQUE4SXpnQUFBSUFIQkdjQUFBREFBNEl6QUFBQTRBSEJHUUFBQVBDQTRBd0FBQUI0UUhBR0FBQUFQQ0E0QXdBQUFCNFFuQUVBQUFBUENNNEFBQUNBQndSbkFBQUF3QU9DTXdBQUFPQUJ3UmtBQUFEd2dPQU1BQUFBZUVCd0JnQUFBRHdnT0FNQUFBQWVFSndCQUFBQUQ0emZCUUF0eFZwci9hNWhYNHd4Zks4QkFOREdzZUlNZUdDdDFlZWZmKzVwYmxWVjFSR3VCZ0FBK0lIZ2pKUlRYRnpjTE9UbTVlVTFHNTgvZjc3V3IxOS9VSys1WThjT2pSbzFTcEwwK2VlZko1NC9aTWdRU2RMYXRXdjE1WmRmYXRldVhjclB6MWROVGMzaDNBSUFBRWhDQkdla3BKLzk3R2RhdFdwVnMydTdkdTNTSC83d0J6MzIyR09xcnE1T1hPL2Z2NytHRFJ2VzdNdDFYVW5TbGkxYjluanROOTk4VTdmZGRsdmlzYlZXVTZkTzFTZWZmS0szMzM1Yko1MTBrakl5TW83UW5RRUFBTCtrK1YwQTBOTHk4L1BWcFVzWHJWcTFTbWVlZVdiaWVqUWFWYWRPbmZUa2swL3VFV3dMQ3d1YlBXNE16c09IRDlmU3BVdWJqWTBaTTBiRnhjWDY5Ny8vTFVsYXRXcVZUam5sRkxtdXE3dnZ2bHQ5Ky9ZOUVyY0ZBQUI4Um5CR1Nwa3dZWUkyYjk2Y2VQejAwMCtydHJaV1k4YU1TVnhidkhpeEpPbTczLzJ1N3JqampvTitqM0hqeGttU2Z2V3JYMm5YcmwyNjVaWmJKRWxMbGl6Ui9QbnpsWkdSb2RHalIydm56cDJxcmEzVnBFbVREdWVXQUFCQWtpQTRJNlU4OHNnamtxUjRQSzZubjM1YXExYXQwb1lORzVTWGx5ZlhkVFZvMENDbHA2ZnY4YndSSTBaNGZvODVjK2JvazA4KzBkU3BVN1Zod3dhZGYvNzV1dUtLSy9UM3YvOWRXN1pzMGF1dnZxcHUzYnBwMXF4WjJyRmpoeTY1NUpJV3V6OEFBT0FmOWpnajVTeFpza1JYWG5tbC92M3ZmMnZLbENreXhtak1tREVLaDhNYU4yNmNwazJicGc4KytDQXgvL3JycjlkcnI3Mm1DUk1tNkYvLytwZGVlKzAxL1ovLzgzLzIrdG8xTlRXYU9YT21icnZ0TnQxODg4M0t6TXpVYWFlZHBsLzg0aGY2N0xQUGxKT1RvN1ZyMTBxcS84QmdyMTY5V3VXZUFRQUFBTSsyYnQxcUw3NzRZbHRRVUdBWExWcGtHLzMxcjM5Ti9IclhybDMyYjMvN203M29vb3ZzMVZkZmJXT3hXR0tzZi8vK2RuZU80OWpxNm1xN2JkczI2emlPamNmajlyWFhYck94V016ZWRkZGQ5clhYWHJQV1dydHQyelpycmJYUFB2dXN2ZXV1dTJ4ZFhaMGRQbnk0L2ZUVFQyMHlueThOQUFDOG95a0RVb2ExMXBhWGwrdU1NODVRSUZEL2x5bWJOMi9XK1BIajlmcnJyemViRzQvSDllNjc3NnF1cms2VEowK1d0VlpidDI1Vmx5NWRKQ214NWVLODg4N1QwcVZMVlYxZHJmejhmSVhEWVkwWk0wYnhlRndWRlJYcTJiTm40algvK3RlL3FxYW1ScGRkZHBsKzlyT2ZhZjc4K1hyODhjY2wwUUFGQUlCVXdCNW5wSlRKa3ljM2U3eHIxeTd0MkxGRCtmbjVPdXFvbzVxTkhYLzg4WHJzc2NmMDJtdXZhZTNhdGJycHBwdjAzSFBQU2FyZjg3eTN2ZENTOU5oamorbEhQL3FSNXN5Wm81NDllK3JkZDkvVnJiZmVxcXlzTEFVQ0FRMGNPRkRUcGszVFBmZmNjMlJ1RWdBQStJTGdqSlR5eWl1dk5IdDg3YlhYNnJqamp0UDc3Nyt2aHg1NlNNY2VlK3hlbnpkdjNyeG1qVklxS3l2M0NOcU5kdXpZb2JQT09rdTMzbnFyQ2dvS05IdjJiTjE2NjYwS0JBS0t4K1Bhc1dPSEpORUVCUUFBQU1tcDZkN2txcW9xZTl0dHQ5bHJyNzNXeG1JeCs5UlRUOWxSbzBiWkJRc1cySGc4M213ZjgydXZ2V1pIamh4cFAvdnNNMnV0dGV2WHI3ZERoZ3hwTm1mdDJyWE45a0JYVjFmYnUrNjZ5dzRjT05CKy8vdmZ0ODgrKzZ5dHJhMjEvL1ZmLzJXdnV1b3FXMVJVWkFjTUdHQmZmUEZGOWpnREFKQWlXSEZHeXFpdXJsWlpXWm1XTFZ1bWVmUG02WHZmKzU1bXpKaWhRQ0NnSC8zb1J6cmpqRE4wenozMzZONTc3OVhnd1lOMTVwbG5hdHUyYlpvOWU3YnV1KzgrUGYzMDAzcisrZWVWbnA2dXE2NjZTblYxZGNyUHoxZDZlcnAyN2RxbEVTTkdhTWVPSFpvMmJackM0YkNHREJtaWYvN3puOXE4ZWJNV0wxNnNYLzd5bHpycXFLTTBjK1pNZGV6WVVkT25UOWZ2Zi8vN3hINXJBQUFBSUNuczNMblRYbnZ0dGZhQkJ4NndIMzMwMFI0blpEUjY5OTEzN1VNUFBXUnZ2LzEyKzlWWFg5bXRXN2Z1Yys3bm4zOXVOMnpZWURkdDJwUzR0bkRoUWx0WldibkgzSEE0dk1kcTltZWZmV2FycTZ0WmNRWUFJQVh3U1gra2pHVGVFc0dwR2dBQUFFZzVqdU5ZeDNHU05vUURBQUIvc1BrU0FBQUE4SURnREFBQUFIaEFjQVlBQUFBOElEZ0RBQUFBSGhDY0FRQUFBQThJemdBQUFJQUhCR2NBQUFEQUE0SXpBQUFBNEFIQkdRQUFBUENBNEF3QUFBQjRRSEFHQUFBQVBDQTRBd0FBQUI0UW5BRUFBQUFQQ000QUFBQ0FCd1JuQUFBQXdBT0NNd0FBQU9BQndSa0FBQUR3Z09BTUFBQUFlRUJ3QmdBQUFEd2dPQU1BQUFBZUVKd0JBQUFBRHdqT0FBQUFnQWNFWndBQUFNQURnak1BQUFEZ0FjRVpBQUFBOElEZ0RBQUFBSGhBY0FZQUFBQThJRGdEQUFBQUhoQ2NBUUFBQUE4SXpnQUFBSUFIQkdjQUFBREFBNEl6QUFBQTRBSEJHUUFBQVBDQTRBd0FBQUI0UUhBR0FBQUFQQ0E0QXdBQUFCNFFuQUVBQUFBUENNNEFBQUNBQndSbkFBQUF3QU9DTXdBQUFPQ0I4YnNBcEk1UUtMVGNHSE9PMzNYZ2E5YmE0bWcwT3RUdk9nQUFTQVdzT0tQRkVKcVRqekVtMys4YUFBQklGV2wrRjREVUV3NkgvUzRCa2x6WDlic0VBQUJTQ2l2T0FBQUFnQWNFWndBQUFNQURnak1BQUFEZ0FjRVpBQUFBOElEZ0RBQUFBSGhBY0FZQUFBQThJRGdEQUFBQUhoQ2NBUUFBQUE4SXpnQUFBSUFIQkdjQUFBREFBNEl6QUFBQTRBSEJHUUFBQVBDQTRBd0FBQUI0UUhBR0FBQUFQQ0E0QXdBQUFCNFFuQUVBQUFBUENNNEFBQUNBQndSbkFBQUF3QU9DTXdBQUFPQUJ3UmtBQUFEd2dPQU1BQUFBZUVCd0JnQUFBRHdnT0FNQUFBQWVFSndCQUFBQUR3ak9BQUFBZ0FjRVp3QUFBTUNETkw4TEFGcGJSVVdGQ2dvSzlyamVzMmRQelprelI1SzBidDA2elp3NVV5dFdyRkJOVFkzNjlPbWphNis5VnE3cnRuYTVBQUFnU1JDYzBTNWxaR1RvWC8vNlY3TnJ3V0JRa3ZUWlo1L3B5aXV2MU1pUkkvWEVFMDhvTXpOVC8vem5QM1hkZGRmcHIzLzlxODQ0NHd3L1NnWUFBRDRqT0tQZDZ0U3AwMTZ2UC9UUVEzSWNSNy8vL2U4VDE2NjU1aHB0M0xoUmp6NzZxTzY2NjY3V0toRUFBQ1FSOWpnRHV5a3VMdFpsbDEyMngvV0NnZ0tkY3NvcFBsUUVBQUNTQVN2T1FCTmZmZldWdG0vZnJyUE9PbXVQc1Q1OStxaFBuejQrVkFVQUFKSUJ3Um50VWsxTmpZWU1HZExzMmcwMzNLRHM3R3dGZzBGbFptYjZWQmtBQUVoV0JHZTBTK25wNlhybW1XZWFYZXZTcFl1cXFxb1VpOFZVVTFPampJeU1adVB4ZUZ5U0ZBaXd3d2tBZ1BhSUJJQjJ5UmlqSGoxNk5QdnEyTEdqampubUdIWG8wRUVmZlBEQkhzOVp1WEtseG80ZDYwTzFBQUFnR1JDY2dTYU1NY3JOemRXTEw3NjR4OWlUVHo2cC92MzcrMUFWQUFCSUJtelZBSGJ6aTEvOFFsZGVlYVdPUGZaWWpSczNUalUxTlhyODhjZjExbHR2N2JHOUF3QUF0QitzT0FPNytjNTN2cU5aczJicG5YZmUwWmd4WTNUNTVaZHI0OGFOZXZqaGg5VzllM2UveXdNQUFENHhmaGVBMU9FNGpwV2tjRGpzZHltUUV1M0JJNUVJMytjQUFMUUFWcHdCQUFBQUR3ak9BQUFBZ0FjRVp3QUFBTUFEZ2pNQUFBRGdBY0VaQUFBQThJRGdEQUFBQUhoQWNBWUFBQUE4SURnREFBQUFIaENjQVFBQUFBOEl6Z0FBQUlBSEJHY0FBQURBQTRJekFBQUE0QUhCR1FBQUFQQ0E0QXdBQUFCNFFIQUdBQUFBUENBNEF3QUFBQjRRbkFFQUFBQVBDTTRBQUFDQUJ3Um5BQUFBd0FPQ013QUFBT0FCd1JrQUFBRHdnT0FNQUFBQWVFQndCZ0FBQUR3Z09BTUFBQUFlRUp3QkFBQUFEd2pPQUFBQWdBY0Vad0FBQU1BRGdqTUFBQURnQWNFWkFBQUE4Q0RON3dLUWVselg5YnNFQUFDQUZzZUtNMXFNdGJiWTd4clFuTFYyaGQ4MUFBQUFJRVdGUXFIQmp1TU04cnNPQUFDUVhOaXFBZXdtRUFpTWk4ZmpWdEtiZnRjQ0FBQ1NCMXMxZ09ZQzF0b3hnVUJnalBqK0FBQUFUUkFNZ0NZY3h6bEgwZ25XMm0rN3J0dmY3M29BQUVEeUlEZ0R6WTF0L0lXMWR1eitKZ0lBZ1BhRjRBeDh6UmhqbW9ibHNaS01YOFVBQUlEa1FuQUdHdVRrNUdSYmEwOXBjdW5VN096c2ZyNFZCQUFBa2dyQkdXZ1FqOGYzMkpvUkRBYlpyZ0VBQUNRUm5JR205Z2pKN0hNR0FBQ05DTTZBcEZBb2RLYWswL2N5ZEliak9HZTBkajBBQUNENUVKd0JTWUZBWUo4cnk2dzZBd0FBaWVBTVNOcC9PTjVmcUFZQUFPMEhSMjJoM1hOZHQ1ZTFkczMrNWdTRHdWNGxKU1VmdGxaTkFBQWcrYkRpakhiUHkxYU1XQ3pHcWpNQUFPMGN3Um50bnBmZ2JLMGQxeHExQUFDQTVNVldEYlJyb1ZDb3B6SG1ZeTl6cmJVblI2UFJUNDV3U1FBQUFFRGI0RGlPZFJ6SCtsMEhBQUJJTG16VkFBQUFBRHdnT0FNQUFBQWVFSndCQUFBQUQvaHdJTm9GYSswUjNiTnNqT0Y3Q1FDQUZNZUtNd0FBQU9BQndSa0FBQUR3Z09DTWRpTWVqMnZseXBXNisrNjdWVmRYdDhmNHVuWHJkTU1OTjJqbzBLSEt5OHZUTDM3eEM2MWZ2ejR4dm5yMWF2M3lsNy9Vd0lFRE5XREFBUDNtTjc5UlJVVkZhOTRDQUFBQWNHUlphKzJJRVNQc2VlZWRaeDNIc2RYVjFYWjNqei8rdUgzdXVlZnMxcTFiN2FaTm0reXZmLzFyZStXVlYxcHJyZDI1YzZmTno4KzNNMmZPdE51MmJiTmZmZldWdmZubW0rMllNV1Bza2Q0L0RRQUFBTFFhYTYxOTk5MTNiVmxaMlQ2RGN5d1dhL1o0MmJKbDFuVmRHNHZGN09yVnE2M2pPSGJ6NXMzTnhuTnpjMjA4SGljNEF3RFFEckJWQSszRzZhZWZ2dC94UUtENXQ4TlhYMzJsWTQ0NVJvRkFRS2VjY29wT1BQRkV6Wnc1VXpVMU5kcThlYk1lZnZoaGpSbzFTaHlvQVFCQSswQndCdmFpcnE1T1R6MzFsTWFPSFN0SlNrOVAxNS8vL0dkOTlORkgrc0VQZnFEUm8wZnJ0Tk5PMDAwMzNlUnpwUUFBb0xVUW5JRzl1T09PT3hRSUJIVFZWVmNscmkxWnNrUWZmUENCeG80ZHE0RURCK3JsbDE5V0pCTHhzVW9BQUFDZ2hUWHVTOTdmSHVkR00yYk1zSmRjY29uZHRHbFQ0dHEyYmR0c1hsNmVmZTIxMTVyTnUraWlpL2h3SUFBQTdRUXJ6a0FURHp6d2dCWXRXcVMvL09Vdk92YllZeFBYTjJ6WW9PcnFhcm11bTdnMmNPQkFyVisvWHZGNDNJOVNBUUJBS3lNNEF3MysvT2MvYStIQ2habzFhNWE2ZHUzYWJPeWtrMDVTVmxhV0huNzRZVzNidGswYk4yN1VVMDg5SmNkeDl2aFFJUUFBU0UwY0I0QjJ3VnBybTY0V054VU9oeVZKK3hwZnVuU3BNakl5OVBiYmIydmF0R2xhdlhxMU9uYnNxSFBQUFZlVEowL1djY2NkSjhQUkdnQUFwRHgrMktOZE9OTDdrQW5PQUFDa1B2Nk9HUUFBQVBDQTRBd0FBQUFBT0hpTzQxakhjVGhpRGdBQU5NT0tNd0FBQU9BQndSa0FBQUR3Z09BTUFBQUFlRUJ3QmdBQUFEd2dPQU1BQUFBZUVKd0JBQUFBRHdqT0FBQUFnQWNFWndBQUFNQURnak1BQUFEZ0FjRVpBQUFBOElEZ0RBQUFBSGhBY0FZQUFBQThJRGdEQUFBQUhoQ2NBUUFBQUE4SXpnQUFBSUFIQkdjQUFBREFBNEl6QUFBQTRBSEJHUUFBQVBDQTRBd0FBQUI0WVB3dUFLa2pGQW90TjhhYzQzY2QrSnExdGpnYWpRNzF1dzRBQUZJQks4NW9NWVRtNUdPTXlmZTdCZ0FBVWtXYTN3VWc5WVREWWI5TGdDVFhkZjB1QVFDQWxNS0tNd0FBQU9BQndSa0FBQUR3Z09BTUFBQUFlRUJ3QmdBQUFEd2dPQU1BQUFBZUVKd0JBQUFBRHdqT0FBQUFnQWNFWndBQUFNQURnak1BQUFEZ0FjRVpBQUFBOElEZ2pEYnZ5U2VmMU1pUkl6Vmd3QURkZE5OTjJyRmp4MzduVjFSVUtDOHZyNVdxQXdBQXFZTGdqRFp0N3R5NWV2VFJSL1hIUC81UmYvdmIzN1I1ODJiZGUrKzlmcGNGQUFCU0VNRVpiZHJUVHordGE2NjVScUZRU0NlY2NJS3V1KzQ2TFY2ODJPK3lBQUJBQ2lJNG8wM0x5Y25SNE1HREU0L1QwdEpVWFYxOVVLK3hhZE1tL2Z6blAxZHVicTRLQ2dvVWpVWVRZM2ZjY1lkbXpKaVJlR3l0MWNpUkk3VnMyYkxFdFRsejVtamt5SkhLejgvWC9mZmZyM2c4THFsK1MwaHVicTRtVHB5b0N5NjQ0RkJ2RVFBQUpBbUNNOXEwU1pNbTZWdmYrbGJpOFlJRkMzVDY2YWNmMUd2Y2ZmZmRPdjc0NHpWMzdsd1ZGQlJvMnJScGliSGh3NGRyd1lJRmljZGxaV1dxcWFsUi8vNzlKVWxGUlVXYU5XdVdwazJicG9jZmZsaHZ2UEdHWnMrZW5aaGZWMWVuZUR5dVJ4NTU1RkJ2RVFBQUpBbUNNMUxHMHFWTDljUVRUK2pxcTY5T1hCc3laRWl6cjcxNS8vMzNkZlhWVjZ0NzkrNGFOR2lRS2lvcUVtT3U2NnF5c2xMbDVlV1NwTUxDUWcwWk1rVEJZRkNTTkh2MmJFMmNPRkY5Ky9aVjc5NjlOWEhpUk0yWk15ZnhmR09NYnJubEZ2WG8wZU5JM0RJQUFHaEZhWDRYQUxTRTExOS9YYmZjY29zbVRwd294M0VTMTU5NTVwa0RQdmVaWjU3UmM4ODlwMWRmZlZYdnZmZWVPblRva0JnTEJvUEt6OC9YNjYrL3JqNTkrbWpod29XYU5HbFNZbnoxNnRXYU1tV0twazZkS3FsK0swZGxaV1ZpUEQwOVhWMjdkbTJKV3dRQUFENGpPS1BObXpkdm5xWk1tYUliYjd4UkJRVUZ6Y2E4clBST21qUko2OWF0MHhWWFhLR2VQWHRxNHNTSnpjYUhEeCt1TysrOFU2TkhqOVpYWDMybGM4ODl0OW40OU9uVGRlS0pKMHFxMzVwUlZWVjFtSGNFQUFDU0VWczEwS2F0WHIxYXQ5OSt1KzY4ODg0OVFyTVhYMzc1cFpZc1dhTFpzMmRyM0xoeDZ0NjkreDV6empubkhHM2R1bFYvK3RPZk5HalFJS1ducHlmR1RqNzVaRzNZc0VFOWV2UlFqeDQ5dEg3OWVrMmVQUG13N2drQUFDUW5WcHpScHMyWU1VTUZCUVZ5SEVmYnQyK1hWTCt2K0J2ZitJYW41MmRrWkVpU05tellvQzFidG1qcTFLbXkxbXJUcGswS0JvUHEwcVdMMHRQVE5XalFJTDN5eWl2TlBqZ29TV1BHak5HRER6Nm9uajE3cW5Qbnpwb3hZNFl1dlBEQ2xyMUpBQUNRRkFqT2FOUEM0YkJLUzB2MTdMUFBKcTRkZGRSUldyUm9rYWZuWjJWbDZmTExMOWVFQ1JQVXFWTW5YWHp4eGRxMGFaTkdqaHlwMjIrL1hlZWRkNTRrS1Q4L1g4WEZ4ZnJlOTc3WDdQbmp4bzNUNXMyYk5YbnlaTlhXMW1yVXFGRzY2cXFyV3U0R0FRQkEwakIrRjREVTRUaU9sZXJEYktwNS9QSEhWVjVlcmp2dnZOUHZVanh6WFZlU0ZJbEUrRDRIQUtBRnNNY1pPSUF2dnZoQ3I3NzZxb1lQSCs1M0tRQUF3RWNFWitBQUxyNzRZZ1dEUVEwZE90VHZVZ0FBZ0kvWTR3d2N3TktsUy8wdUFRQUFKQUZXbkFFQUFBQVBDTTVJZWhVVkZjckx5OXZuK0xadDJ6UjE2bFNOR0RGQ3VibTVHajkrdk9iTm05ZHNqdXU2Ky94cWZBL1hkZlhpaXkvdTlUMW16cHlwZ1FNSHR2ajlIT2plQUFCQThtQ3JCdHE4RzIrOFVSa1pHWHJvb1lmVXBVc1h2Znp5eTdyMTFsdDE3TEhISmtKcGNYR3hwUHJ6bWlkTW1LQlhYbmxscjY4MWQrNWNqUjA3dHRrMWErMCs1d01BZ1BhRDRJdzI3YXV2dmxKSlNZa1dMbHlvamgwN1NwTCs4ei8vVTJWbFpaby9mMzRpT0hmcTFFbVNFbk1hSHpkbGpORTc3N3lqVHo3NVJEMTc5a3hjTHkwdDFjYU5HNVdabVhta2J3Y0FBQ1F4dG1xZ1RVdExTNU8xVmhVVkZjMnVYMzc1NVJvMWF0UkJ2Vlo2ZXJyNjl1MnJsMTU2cWRuMWwxOStXVGs1T2MydTFkWFZhZnIwNlJvNmRLaUdEQm1pbVRObjd2RjZjK2JNMGNpUkk1V2ZuNi83Nzc5ZjhYajhvT29CQUFESmhlQ01OaTBySzBzRkJRWDYyYzkrcGhrelppZ1NpU2dlajh0eG5FUGFPeng2OUdqTm56OC9FWElyS3l0VldGaW84ODgvdjltOEJ4OThVSkZJUkgvKzg1LzFwei85U1MrLy9MSmVmZlhWeEhoUlVaRm16WnFsYWRPbTZlR0hIOVliYjd5aDJiTm5IOTdOQWdBQVh4R2MwZWJkZlBQTnV1V1dXL1R4eHgvclY3LzZsWDd3Z3gvb3FhZWVPcVFWM2hFalJtakxsaTFhdm55NUpLbXdzRkJaV1ZrS2hVS0pPZkY0WEMrKytLSnV2ZlZXZmVjNzMxR2ZQbjEwNmFXWDZ2MzMzMC9NbVQxN3RpWk9uS2krZmZ1cWQrL2Vtamh4b3ViTW1YUDROd3NBQUh6REhtZWtoQkVqUm1qRWlCR3FxcXBTY1hHeEhuamdBWDM1NVplNi92cnJEK3AxT25YcXBNR0RCMnZ1M0xuS3k4dlR2SG56ZFA3NTU4dVlyN3RXZi9ubGw2cXNyTlJwcDUyV3VEWmh3b1JtcjdONjlXcE5tVEpGVTZkT2xWVC9BY1BLeXNyRHVFTUFBT0EzZ2pQYXRGV3JWdW1oaHg3Uy9mZmZMMG5xMEtHRHpqLy9mQjEzM0hHNitlYWJEem80UzlJUGZ2QUQvZjczdjlmYXRXdFZVbEtpMy83MnQ4M0dyYlY3UEdmWHJsMnFxYWxSbHk1ZEV0ZW1UNSt1RTA4OFVWTDludWlxcXFxRHJnVUFBQ1FQdG1xZ1RldlNwWXNXTDE2c3RXdlhOcnVlbHBhbVlEQjRTSzg1WU1BQUhYMzAwYnJ4eGh0MTZxbW5xbmZ2M3MzR3UzWHJwZzRkT3VpOTk5NUxYSnM3ZDY1dXVPR0d4T09UVHo1Wkd6WnNVSThlUGRTalJ3K3RYNzlla3lkUFBxUjZBQUJBY2lBNG84M1l0R2xUczYvdDI3ZXJSNDhlK3Y3M3Y2OGJicmhCcGFXbDJySmxpOTU2NnkzOThZOS8xSG5ublhkSTd4TU1CalZ5NUVoOStPR0h1dUNDQy9ZWUR3UUNHak5taktaTW1hSzFhOWZxblhmZTBTT1BQS0xSbzBjbjVvd1pNeWJ4QWNLMWE5ZHF4b3dadXZEQ0N3LzUzZ0VBZ1AvWXFvRTJvYWFtWm84Z1BIRGdRTjEzMzMyNjlkWmJkZDk5OSttbW0yN1M1czJiMWJWclY0MGFOVXJYWG52dEliL2Y2TkdqOWR4enorMXhta2FqWC8vNjE1b3hZNForK3RPZktoZ01hdXpZc2Jyb29vc1M0K1BHamRQbXpaczFlZkprMWRiV2F0U29VYnJxcXFzT3VSNEFBT0EvYytBcGdEZU80MWhKQ29mRGZwY0NLZEZPUEJLSjhIME9BRUFMWUtzR0FBQUE0QUhCR1FBQUFQQ0E0QXdBQUFCNFFIQUdkbE5YVjZkYmJybEZuMzMybVNScHc0WU5takpsaXVycTZ2Yjd2RmdzcHNXTEYydmJ0bTJ0VVNZQUFHaGxCR2NrbmRkZmYxMGZmZlJScTc2bnRWYTdkdTJTdFZacGFXbWFQMzkrb21GSlRVMk4vdkdQZnlndExTM1JBWEJmN2J4Lzg1dmZKQUwzdml4ZHVsUXpac3hvOFhzQUFBQkhGc2ZSSWFuVTFkWHB6anZ2MUxScDA0N28rMVJVVk9peXl5N1Rva1dMSkVueGVGeURCZzFxTm1mczJMSE5IamVlVWlGSlJVVkZ5c3JLYWpiZTJIQmw4K2JOMnJCaGc2VDZRRjVWVmFWVFRqbEZnVUQ5LzZmMjd0MWJreVpOMGs5KzhoTjE3ZHExWlc4TUFBQWNNUVJuSkpYRml4Y3JLeXRMMmRuWnJmcStnVUJBUlVWRitzWTN2aUZqakhKeWN2VENDeS9vbEZOTzBkcTFhM1hwcFplcXRMUlVrclJ6NTA1MTdOaHhuNjkxL2ZYWHk1ajZFK0NzdGFxdHJkWFNwVXVWa1pFaHFiN3pZRTVPamw1OTlWVmRjY1VWUi83bUFBQkFpMkNyQnBMS3dvVUxsWitmbjNoY1VWR2gzTnhjVFp3NHNWa1h2OXJhV3QxeHh4MGFOR2lRUm93WW9kbXpaemQ3blFPTkZ4UVVxTEt5TXJHS2JJeFJabWFtYW1wcVZGdGJxOGNmZjF6ZHVuVlRMQmJUTjcvNVRUMzc3TE9xcTZ0VFZWV1Zqajc2Nk1UcXNhUTk5ajQvKyt5eldycDBxWll1WGFwRml4YXBwS1FrRVpvYkRSNDhXRXVXTERtczN5c0FBTkM2V0hGR1VvbEdvNW84ZVhLemEzVjFkWXJINDNya2tVY1MxMmJPbktsMzMzMVhUenp4aEhiczJLSGYvZTUzT3U2NDR4SnRydzgwL3ZUVFQydkNoQWw2NVpWWEVxLzV5aXV2YU1xVUtmdXR6eGlqNWN1WEo3WmwxTlRVS0M4dnI5bWMzYmQ0TEZ1MnJGblFscVIrL2ZycHdRY2Y5UEpiQWdBQWdGVGpPSTUxSE1jZXF1cnFhcHVUazJPLytPS0x4TFYxNjlaWjEzWHR4bzBiRTlkaXNaZ2ROR2lRTFM4dlQxejd4ei8rWVgvNjA1OTZHbTk4M1FFREJ1engvalUxTlluSGp1UFl6ejc3TFBHNHRMVFVEaDQ4ZUkrNkhjZXhhOWV1dGR1MmJXdjI5YzQ3Nyt6ejkyUFhybDNXY1J5N2MrZk9BLzYrSEtyR2Z4OSsvM2NCQUVDcVlLc0drc2JtelpzbGFZOFB6S1ducHplN3RuSGpSbFZXVnVyMDAwOVBYRHZyckxQMHlTZWZlQnJmbDR5TURLV25wKzl6ZlB2MjdlcmN1Zk5leDQ0KyttaDE2dFJwajY5OXljek1sQ1JWVjFmdnR5WUFBSkE4MktxQnBCR0x4V1NNU1h5dzdrQ3N0YzErM2ZTeGwvR0R0WDM3OWozQ2NPUCs1bEdqUnUzemVYVjFkVXBMYS82dHRtWExGaGxqOWh1dUFRQkFjaUU0STJsMDd0eFpzVmhzcndHMXFXN2R1aWt6TTFQdnZQT08rdlhySjBrcUx5L1hpU2VlNkduOFlLMWF0VXBsWldWNjQ0MDNkTnh4eHpVYnE2aW8wRXN2dmFSampqbW0yZldkTzNmcTZLT1AxcXBWcTdSdTNUcWRldXFwemNiWHJGbWpiMy83MjNzRWFnQUFrTHpZcW9Ha2NmVFJSNnRyMTY1YXUzYnRmdWNGQWdHTkdqVkswNmRQMThjZmY2eDMzbmxIRHozMGtDNjg4RUpQNDQxellySFlBZDlMa3I3NzNlL3FzY2NlMDlhdFd6Vmh3b1JtWTFPbVRORy8vdlV2YmR5NFVlUEhqMWRtWnFhZWZQSkozWERERGVyWXNhTktTMHYxaHovOFlZK0dLU1VsSmExKzVCNEFBQUNTeE9GK09OQmFhMy8zdTkvWlJ4NTVKUEY0M2JwMTl0eHp6OTFqWG1WbHBiMzExbHZ0Z0FFRDdOQ2hRKzMvL3UvLzJuZzg3bm04dHJiVy92Q0hQN1Q1K2ZsN3JTTVdpMW5IY2V6NjlldXR0YmJaY3hzdFc3Yk1qaGd4d2xaV1Z0cmEybHFibTV0clY2MWFaVC8rK00rT1R0UUFBQ0FBU1VSQlZHUHJPSTVkdDI2ZHJhMnR0UmRjY0lGOTRZVVhtajMza2tzdXNRc1dMRGk0MzV5RHhJY0RBUUFBa2xSTEJPZVhYbnJKL3ZqSFAyNmg2SGpvZHU3Y2FTKzg4RUw3OGNjZjczUE8zLy8rZC92M3YvODk4WGpXckZsMjllclYxbHByLy9hM3Z5VkM5eHR2dkdIZmUrKzl4THhseTViWjg4NDdyOWtKSGtjQ3dSa0FBQ0JKdFVSdzNyRmpoeDA0Y0tEOTRJTVBXaWcrSnA4dnZ2akNSaUtSSS80K0JHY0FBRm9XbjB4Q1VqbjY2S1AxcTEvOVNydDI3Zks3bENPbVc3ZHU2dGF0bTk5bEFBQ0FnMFJ3UnRMNTRROS82SGNKQUFBQWUrQlVEUUFBQU1BRGdqTUFBQURnQWNFWkFBQUE4SURnREFBQUFIaEFjQVlBQUFBOElEZ0RBQUFBSGhDY0FRQUFBQThJemdBQUFJQUhCR2NBQUFEQUE0SXpBQUFBNEFFdHQ5SGlYTmYxdXdRQUFJQVd4NG96V295MXR0anZHdENjdFhhRjN6VUFBSkFxak44RkFIN0x5Y2s1Sng2UHZ5eXBtNlROOFhqOHdtQXcrR3dnRUxnK0ZvdmRKYW5Yd2I2bU1XWjBPQnllMStMRkFnQUEzN0JWQSsxU256NTlNakl5TXNZYVk2NlB4K081VFladWsxUnVyZjEyTEJaN3lGcWJMZWxHWTh3dkpRVTl2bndzTFMzdHpSWXZHZ0FBK0lvVlo3UXJmZnYyN1I0TUJxOXBDTUxmMm0xNFY2OWV2YktlZi83NXVPTTRjVWt5eHF6THlNZzR2YXFxNmhSSmZ6SEdEUER3Tmp1dHRROEZBb0dpRGgwNnZMRjQ4ZUx0TFgwZkFBQ2c5UkdjMFM3azVPU0VZckhZOWNhWXl5Umw3RzFPSUJBWVdGcGF1bGlTSE1lcDA5Y3J6QzlsWldXTkxTNHVqb2RDb1d1TU1YZEt5ckxXeXBnRGZndlZTaXFWVkdTdExlelFvY09TcFV1WFZyYk1YUUVBZ05aRWNFYkt5cy9QVDl1K2Zmc2wxdHJmU0JwNGdPbFBSQ0tSbnpRK0NJVkNpM1piWGY1TEpCTDVoU1RicjErL0U0TEI0RXhKbCt6dGhZd3gxMHZxWXEwZEp1bGNTWmxOaHF1c3Rjc0NnVUNoTWFiUVdyc2lIQTdYSHRJTkFnQ0FWa1Z3UmtyS3pzNitPQkFJekpSMG9pUWRZSFY0dXpIbXUrRncrTitORjF6WGZkcGFlOWx1OC80UWlVVCt1L0dCNHppWFNIcEFVbzhtYzJ4bVp1YlJqYXZLZVhsNVIxVlZWUTJRTk13WU0xUlNqcHAvdG1DSHBFV1NDcTIxUmRGb05DSXBmaWozREFBQWppeUNNMUtTNjdwZEpTMjIxbjduUUhPdHRaT2kwZWlNcHRjY3g1a21hZkplcHY4OEVvbjhwY243ZEk3SDQzY1lZNjV0dVBSbUpCSVp2Sy8zeXMzTnphcXRyUjNjRUtLSFdXdjdxdm14a0pzbExUVEdGQmxqQ2t0TFM4c2wyUVBkQXdBQU9QSUl6a2haL2Z2M1B6VVdpeTFUL1RGeisvS3VNYWJmN3RzbEhNZVpLR25HWHViSDQvSDRtSlVyVi82ejZjV2NuSndCOFhoOGxyWDI2V2cwK2o5ZWF6em5uSE9PcTYydHpUZkdESk0wVE5KMzFlVDcwbHI3dVRHbVdGS2hwTUpJSkxMRzYyc0RBSUNXUlhCR1NtczRvM214OW5IMG9yWDIrOUZvZE1IdTF4M0h1VlRTYy90NDJhcEFJUEQ5eGc4U051cmR1M2RteDQ0ZE81ZVZsWDF4cVBXR1FxRWVqYXZSRFY4bjd6WmxuYlcyU0ZKaFdscGFVVWxKU2NXaHZoY0FBRGc0Qkdla0xOZDEweVU5YkszOXlUNm1QQitKUkM3ZDIwRERDdktpL2J6OFptdnR3R2cwdXVxd0M5MlB2bjM3bmhJTUJvZnA2ejNTVFkvUXM1TFdxSDQxdXFpdXJxN29jRUk3QUFEWVA0SXpVbEp1Ym01V1RVM05DOGFZRVpKMkdtTWV0OVplMjJUS0xtUE1HZUZ3ZU4zZW5wK2RuWDF5SUJENDZBQnZVMVZYVjNkYVdWblpweTFXK0FFNGpuT0c2bGVpaDByS2wzUmNrK0c0cEhKSmhmRjR2RWpTd3BVclYyNXByZG9BQUVoMUJHZWtuSWJqNHVaSjZtZXQvZHhhZStIS2xTdExITWU1VTlJTkRkUCtYeVFTdVgxZnI5RzdkKy9Nckt5c0tnOXZ0eVFTaVF5U1B5ZGhCSEp5Y3ZwWmE0ZFphNGRLR2lRcHE4bDRURkpFVXBHa3dycTZ1a1ZsWldVN2ZhZ1RBSUNVUUhCR1Nzbkp5VGtySG8vUFYvMHhkS3VEd2VDb2twS1NEeHVHQTQ3alBDV3BmMVpXMWxuRnhjWDdEY2FPNDJ5VTFIVWZ3eFhHbVBzbHpRcUh3MXRiN0FZT1EzNStmdHJXclZ2N045a2ovVDFKUnpXWlVpTnBoYlcyVUZMaDl1M2JsNjFaczZiYWoxb0JBR2lMQ001SUdhN3JEclhXenBIVVJkS1N0TFMwaTFhc1dMR3A2Wnpldlh0bmR1N2N1VTg0SEk0YzZQVWN4M2xiMGxtN1h6ZkczTmlwVTZlN2k0dUw2MXFzK0NPZ2QrL2VtVjI2ZE1tTHhXS05lNlQ3cTNuWHhGMlNsalEwWWluS3lzb3FUZlo3QWdEQVR3Um5wQVRIY1M2WDlJanF1L1M5bUpXVmRjV0JWcFFQSkJRS3pUUEdqR3A0K0tLa0trbVhTM295RW9uOCtMQUs5a0dmUG4yK2tabVpPVkJmNzVFTzZldTI0cEswVGRJYjF0b2lhMjNoeXBVcjN4Sm5TQU1Ba0VCd1Jwdm51dTZOMXRxcHFtOGtjbDhrRXZtdFdtRFBjU2dVbW02TVNRc0dnL2VYbEpSODJMZHYzMitucGFWOUtNbkdZckZUMzNycnJmV0greDUrT3Z2c3M0L0p5TWdZb3ZwR0xFTWw5Vkh6UHhNMlNTbzJ4aFJLS2d5SHcrLzVVU2NBQU1tQzRJdzJhL3o0OGNFUFAvendBV3Z0THlURnJiVy8yNzBENEdFeTJtM0Z0YkVWdDdYMmo5Rm85UCsyNEh2NUxqYzM5L2lhbXBxaFRmWkk5MUx6UHlNMlNDcXkxaGJHWXJHaXNyS3lBNTA2QWdCQVNpRTRvMDF5WGJlanRmWlpTUmRLcWpMRy9DUWNEajkvcE44M0ZBcmxHR05XV0dzM3gyS3hrMUw1bEFyWGRVOVMvWmFPWWFwZmxmNTIwM0ZqekVlU0NxMjFSY2FZd25BNC9HOC82Z1FBb0xVUW5OSG05TzNidDNzd0dKeHJqRGxIMGlaalRFRTRITjVmczVJVzVUak9HNm8vK3UyNlNDVHlZR3U5cjkreXM3TlBDd1FDalIwTjh5VjFiekpzSmIybmhoWHA5UFQwNHQwL21Ba0FRRnRIY0VhYjBxOWZ2KzhFZzhINWtubzFySGlPYXUyOXQ0N2pYQ0pwanFRUElwSEk2ZkxuREdlL0dkZDF6MUw5U3ZRd1NZTlZmNXBKbzdneHBrejFYUTBMMDlMUzNseStmUGsyUHdvRkFLQ2xFSnpSWm1SblozOHZFQWo4VS9Wbks0ZUR3ZURva3BLU3ozd29KZUE0enZ1U2VsbHJMNDVHb3kvNVVFTlNHVDkrZlBDRER6NXdqREdOcmNFSFNqcTZ5WlE2U2FWcTJOclJvVU9IeFV1WExxMzBwVmdBQUE0UndSbHRndU00WXlROUtla29hKzM4V0N4MnFaLzdpME9oMEs4YkdxQXNqRVFpK1g3VmthejY5T21Ua1ptWm1XdU1HZHF3SW4ydTZvOEtiRlJsclYwV0NBU0tWTDhxdlR3Y0R0ZjZVaXdBQUI0Um5KSDBYTmY5amJWMmh1clBISjZWbFpYMVM3OGJkVFNjaWJ4T1VoZGpUSTZYaGlydFdWNWUzbEcxdGJVRFk3SFlVR1BNTUVtdXBMUW1VM1pJV3F6NkZlbkNhRFFhVWZ2Y0FnTUFTR0lFWnlRejQ3cnVkR3Z0UkVteTF2NVhOQnI5SDcrTGF1UTR6cDJTYmxBYmJZamlwOXpjM0t6YTJ0ckJhaml4UTlMWnFqK0h1OUVXWTh4QzFhOUdGNFhENFhkRU14WUFnTThJemtoS3ZYdjN6c3pLeW5wYzBxV1NhcXkxUDR0R280LzdYVmRUL2Z2M1B6RVdpNjFWaWpSRThaUHJ1bDNqOFhpKzZsdURENVgwWFRYLzgra0xTVVdTQ3VQeGVOSEtsU3MvOEtGTUFFQTdSM0JHMHNuTHl6dTJ1cnI2SDZvLzhtMnJ0WFpjTkJwOTNlKzY5aWFWRzZMNEtSUUs5V2pZMHRIWUh2emszYVpVV0dzTEE0RkFVU0FRS0N3cEthbG85U0lCQU8wT3dSbEpKVHM3KytSQUlEQmYwaG5HbUUrdHRUK0lSQ0psZnRlMUwrMnBJWXFmK3ZmdmYybzhIaDhXajhjYk94dCtxOG13bGJSR0RTdlNkWFYxUldWbFpWLzRVaWdBSUtVUm5KRTBYTmQxckxYekpIMVQwdHQxZFhXanlzcktQdlc3cmdOcHJ3MVIvQlFLaGM1c2JBMXVyYzAzeGh6YlpOaEtLcmZXRmxwckN5VXRYTGx5NVJaL0tnVUFwQktDTTVKQ0tCUzZ3Qmp6TjBuZmtGUm9qQmtURG9lMytsMlhGelJFOFYwZ0p5ZW5uN1YyV0R3ZUgyYU1HU1NwVTVQeG1LU29HajVvV0ZkWDl5Wi9Nd0FBT0JRRVovak9kZDJycmJWL2twUXU2Y25xNnVvSjVlWGxOWDdYZFJCb2lKSkU4dlB6MDdadTNkcS95UjdwUEVsSE5abFNJMm1GdGJZb0dBd1didG15WmVtYU5XdXFmU2tXQU5DbUVKemhxMUFvZEpzeDVtWkphdmlBM2Y5VEd6eDJqSVlveVNzL1A3L0Q5dTNiOHlRMTdwRStSL1gvazlhb1V0SVNOYlFIejhyS0t2WDduSEFBUUhJaU9NTVhydXVteCtQeFdjYVkvMVI5TyticklwSEluLzJ1NjFEUkVLWHQ2Tk9uenpjeU1qSUdOZTZSbHBTdCt1WTZqYlpKZXROYVd4Z01Cb3RLUzB2ZkV0dHZBQUFpT01NSHVibTVXVFUxTlM4WVkwWkkyaW5waDVGSTVHVy82enBjTkVScG04NCsrK3hqMHRQVDg1dDgyUEJNTmYremNaT2tZaldjMmhHSlJONzFvVXdBUUJJZ09LTlY5ZXZYNzRSZ01EaFBVajlyN2VmVzJndFhybHhaNG5kZExZR0dLS2toTnpmMytKcWFtcUZOOWtpZnF1Wi9WdjdiV2xza3FUQVdpeFdXbFpWOTVFdWhBSUJXUjNCR3E4bkp5VGtySG8vUGszU1NwTlhCWUhCVVNVbkpoMzdYMVpKb2lKSjZYTmM5eVZvN1RBMWREYTIxMzk1dHlzZHEyQjl0clMyS1JxTWJXcjFJQUVDcklEaWpWYml1TzlSYU8wZFNGMnZ0NHZUMDlJdFhyRml4eWUrNldob05VVkpmdjM3OXZoTUlCSVkxckVqblMrcldaTmhLV3EyR0VKMmVubDZVaXYrZEEwQjdSWERHRWVlNjdvK3N0WCtWbENucHhheXNyQ3VLaTR1ci9LN3JTS0VoU3J0aUhNYzVXMSszQmg4aXFYT1Q4Ymd4cHF4eGEwZDZldm9ieTVjdjMrWkhvUUNBdzBkd3hoSGx1dTZOMXRxcGtnS1M3b3RFSXI5VmlwOVFRRU9VOW12OCtQSEJqejc2eUkzRllvMTdwQWRJT3JySmxEcEo0WWFPaG9VZE9uUll2SFRwMGtwZmlnVUFIRFNDTTQ2SThlUEhCOWVzV1RQVEdIT3Q2b1BqNUVna2NvL2ZkYlVTR3FKQWt0U25UNStNek16TVhOV3ZTQStUbEt2NnYzbHBWQzFwbVRHbVVGSmhWVlhWaWpiVy9BY0EyaFdDTTFxYzY3b2RyYlhQU3JwUVVwVzE5c2ZSYVBRRnYrdHFUVFJFd2Q2NHJ0dlJHRE1nRm9zMWZ0alFrWlRXWk1wT1NZc2tGY2JqOGFMVFRqc3Q4dnp6ejhkOEtSWUFzQWVDTTFwVTM3NTl1d2VEd2JrTjNkazJHV01Ld3VId0lyL3JhbTAwUklFWHJ1dDJ0dFlPMXRkN3BNOVcvYmFtUmx1TU1RdlZjSVowT0J4K1IyMndzeVlBcEFxQ00xcE1kbmIyYVlGQTRCVkp2WXd4SHhsakxpZ3RMVjN0ZDExK29TRUtEcGJydWwwbERXMW9EVDVNMG5mVS9NL3BMMVRmaktVd0hvOFhybHk1OGdNZnlnU0Fkb3ZnakJZUkNvWHlqREV2U2VvcXFUUTlQWDMwOHVYTFAvZTdMai9SRUFXSHExKy9maWMwSEgzWDJCNjhaOU54WTh5bmFqaERXbEpST0J4ZTUwT1pBTkJ1RUp4eDJCcE9rWGhLMGxHUzV0WFYxZjBINXhmWG95RUtXcExydXIxVXY2VmptTFYycUtSdk5obTJrdGFxNFF6cGpJeU1vdmIrUDY4QTBOSUl6amdzcnV2K3hsbzdRMUpRMHF4ZXZYcGR5NGVadmtaREZCeEpvVkRvek1iVzROYmFJY2FZWTVzTVcwbmx4cGdpU1lVMU5UVUwzMzc3N2MzK1ZBb0FxWUhnakVObFFxSFFOR1BNYnhzZTN4S0pSS2I2V2xHU29pRUtXa25BZGQxczFZZm9ZWklHU3VyVVpEd21hYVVhdG5aVVYxY3ZLaTh2MytGRG5RRFFaaEdjY2RCNjkrNmRtWldWOWJpa1N5WFZXR3V2amthalQvaGRWN0tpSVFyOGtKK2ZuN1pseTVaempER05lNlMvSjZsRGt5azExdG9TU1lXQlFLQm82OWF0Uzlhc1dWUHRUN1VBMERZUW5IRlF6ajc3N0dQUzA5UC9xZm9WMUszVzJySFJhSFNCMzNVbE9ScWl3SGY1K2ZrZHRtM2I5ajFqek5DR0ZlbitrdEtiVEttVXRFUlNrYlcyc0hQbnppWEZ4Y1YxdmhRTEFFbUs0QXpQc3JPelR3NEVBdk1sbldHTStkUmErNE5JSkZMbWQxMXRBUTFSa0d6NjlPbnpqWXlNakVHTmU2UWw5VlA5WnhVYWJiZld2aGtJQkFxTk1ZV2xwYVZ2aWI4dEFkRE9FWnpoaWV1NmpyWDJaVW5ma3ZSMlhWM2RxTEt5c2svOXJxdXRvQ0VLa2wxZVh0NngxZFhWUS9SMWUvQXoxUHhueENaSkM5Vndha2MwR2wzbFE1a0E0Q3VDTXc0b0ZBcGRZSXg1VHZVZk5GcGdqQmtiRG9lMytsMVhXME5ERkxRbC9mdjMvMlpkWGQxUTFiY0dIeXJwVkRYL21mRnZhMjFSSUJBb0NnUUNoU1VsSlIvNlV5a0F0QjZDTS9iTGRkMnJyYlYvVXYxZXlDZXJxNnNubEplWDEvaGRWMXRFUXhTMFphRlFxR2ZEdG83R1ppd243RGJsWXpXMEJyZldGa2FqMFEydFhDSUFISEVFWit4VEtCUzZ6Umh6YzhQRE95S1J5TTJxUHhzV2g0aUdLRWdWT1RrNTM3WFdOalppeVpmVXJjbXdsZlMrdGJaUTlhZDJGSWZENFMvOXFCTUFXaExCR1h0d1hUYzlIby9QTXNiOHA2UTYxWjgvL0dlLzYwb0ZORVJCaWpLaFVLaHZrOWJnZ3lWMWJqSWVsL1MyR3M2UVRrOVBmMlA1OHVYYmZLZ1RBQTRMd1JuTkRCZ3dvTk91WGJ0ZU5NYU1rTFJEMG1XUlNPUmx2K3RLSlRSRVFhb2JQMzU4OEtPUFBuS3R0Y1BpOGZnd1k4d0FTUjJiVEttVEZMYldGZ2FEd1NKcjdlSndPTHpMcDNJQndET0NNeEpDb1ZBUFk4eDhTZjJzdFo5TEdoMk5Sa3Y5cml2VjBCQUY3VTJmUG4weU1qSXl6bTF5OU4wNWtqS2JUS21XdEV3TmU2U3JxNnVYODFrS0FNbUk0QXhKVXI5Ky9mb0VnOEg1a2s2U3RMcXVydTZDc3JLeWoveXVLMFhSRUFYdG11dTZIVlhmRW54WVBCNGZhb3h4SktVMW1iSlQwbUpyYmFHMXR2QzAwMDZMUFAvODh6RmZpZ1dBSmdqT2tPdTZRNjIxY3lSMXNkWXVUazlQdjNqRmloV2IvSzRybGRFUUJmaWE2N3FkNC9INGtDWjdwTStTRkdneVpZdWtONHd4aGRiYW9rZ2s4cmI0b0RJQUh4Q2Myem5YZFg5a3JmMnI2di9hOU1Xc3JLd3Jpb3VMcS95dUs5WFJFQVhZdDFBbzFDMFFDT1Nyb1JtTHRmWTBOZjk1dFZIMXJjR0w0dkY0NFZ0dnZmVytEMlVDYUljSXp1MVlLQlQ2dlRIbWR0V3Y3TndiaVVRbWlmMjJyWWFHS0lBM2ZmdjIvWFl3R0J6YVpJLzBTVTNIalRHZldtdUxKQlVhWXdyRDRmQTZYd29Ga1BJSXp1M1ErUEhqZzJ2V3JKbHBqTGxXOVVGNWNpUVN1Y2Z2dXRvYkdxSUFoOFoxM1Y3VzJzYlY2S0hHbU9PYkRGdEpINnFoRVV0R1JrYlI4dVhMUC9lblVnQ3BodURjenJpdTI5RmErNHlraXlSVldtdC9FbzFHWC9DN3J2YUtoaWpBNGV2WHIxK2ZRQ0RRMkJvOFg5SXhUWWF0TVdhVjZvTjBVVzF0YmZIYmI3KzkyWmRDQWJSNUJPZDJwRy9mdnQyRHdlQmNZOHc1a2pZWll3ckM0ZkFpdit0cXo3S3pzL3NIQW9IbE5FUUJXa3pBY1p5UTZyZDBERlg5bWVuZmFESWVrN1JTOVh1a0MydHFhdDRzTHkvZjRVT2RBTm9nZ25NN2taMmRmVm9nRUhoRlVpOWp6RWZHbUF0S1MwdFgrMTBYYUlnQ0hFbXU2NlliWTg2SnhXS05lNlR6SkhWb01xVldVb2t4cGxCU1lhZE9uWmJ5QVdrQSswSndiZ2RDb1ZDZU1lWWxTVjBsbGFhbnA0OW16MS95b0NFSzBIcnk4L003Yk51MjdYdHFPTEZEVW82azlDWlRLaVV0bFZRWWo4ZUx1blRwc3FLNHVMak9oMUlCSkNHQ2M0cHJDR1ZQcXI3ZDdieTZ1cnIvWUR0QTBxRWhDdUNUQVFNR2RLcXVyaDRVaThXR05heEk5MVB6TTZTM1cydmZEQVFDUmNhWVYwdExTOS94cVZRQVNZRGduTUlhbW16Y0l5a282Uys5ZXZYNkpkMjNraE1OVVpEcVFxSFE4b2JQVnlCSldHdUxvOUhvVUwvckFOcVN3SUdub0EweW9WQm91akhtUHRYL083NDVFb244bk5DY3ZHcHFhaDZWdEZuU1lOZDFIYi9yQVZvYW9UbjVHR1B5L2E0QmFHdlMvQzRBTGF0Mzc5NlpXVmxac3lYOWg2UWFhKzNWMFdqMENiL3J3djZWbDVmdmNCeG5scVFickxVVEpkRVFCU2twSEE3N1hRSWt1YTdyZHdsQW04U0tjd281Kyt5emo4bkt5dnFYNmtQelZtdnRLRUp6MnhFTUJoOVEvU2Y4TCszWHI5OEpmdGNEQUFDYUl6aW5pRkFvMURNOVBYMnhwTUhHbUUrTk1ZT2kwZWdDdit1Q2R5VWxKUlhHbUJja1pRUUNnZXY4cmdjQUFEUkhjRTRCcnVzNnhwaWxrczZROUhadGJXMWVPQngrMisrNmNQQmlzZGc5cW04WmZFM2Z2bjJQOXJzZUFBRHdOWUp6RytjNHp2blcybUpKMzVLMHdCZ3pxS3lzN0ZPZnk4SWhXcmx5Wllta1JjYVlZOVBTMHE3MHV4NEFBUEExZ25NYkZncUZKa2g2U1ZJblNVOFlZeTRJaDhOYmZTNExoKytlaG45ZUw3NUhBUUJJR3Z4UWJxTkNvZEIvRzJObXFmNWtsTnNqa2NoUHd1RndyZDkxNGZCRklwRi9TbG9yNmJSUUtEVGE3M29BQUVBOWpxTnJZMXpYVGJmVy9rWFNsWkxxSlAwcUVvbjh4ZCtxME1MaTF0cjdqREgzRzJOK3EvcS9WUUFBQUQ1anhia05HVEJnUUNkcjdjdXFEODA3akRFRmhPYlVSRU1VQUFDU0Q4RzVqUWlGUWoycXFxcmVrSFNldGZaemErM1FjRGc4eisrNmNHU1VsNWZ2a1BTd0pOUFFFQVVBQVBpTTROd0c5T3ZYcjQ4eFpxbTFObHZTNmxnc2xoZU5Sa3Y5cmd0SFZqQVluQ2thb2dBQWtEUUl6a2t1SnljblB4Z01McEowa3JWMmNWcGEyb0N5c3JLUC9LNExSeDROVVFBQVNDNEU1eVRtdXU2UDR2SDRxNUs2R0dOZTZOeTU4L2RYckZpeHllKzYwSHBvaUFJQVFQSWdPQ2VwVUNqMGUydnRFNUl5SmQwYkRvZi9vN2k0dU1ydnV0QzZhSWdDQUVEeUlEZ25tZkhqeHdjZHgzblFHUE5IMWE4MFRveEVJaE1seFgwdURmNmhJUW9BQUVtQUg4Skp4SFhkam12WHJwMGo2WmVTS3EyMVA0eEVJdmY2WFJmOFJVTVVBQUNTQThFNVNZUkNvVzdXMmtKSkYwbmFGQWdFUmtTajBSZjhyZ3RKSVc2dHZVK1NHaHFpQUFBQUh4Q2NrOGY1a3M2UjlHRWdFQmhRV2xxNjJPK0NrRHhvaUFJQWdQL2FkTXZ0VUNpMDNCaHpqdDkxdExCVDQvSDRlNDdUTnJPUnRiWTRHbzBPOWJ1T1ZGTmVYcjdEY1p5SEpmMnVvU0hLai8ydUNRQ0E5cVpOcnppbllHaHU4NHd4K1g3WGtLcG9pQUljdkNlZmZGSWpSNDdVZ0FFRGROTk5OMm5IamgzN25WOVJVYUc4dkx4V3FnNUFXOU9tVjV3YmhjTmh2MHVBSk5kMS9TNGhwWldVbEZTNHJ2dUN0ZmF5aG9Zby85ZnZtb0JrTm5mdVhEMzY2S09hUG4yNnVuZnZydi81bi8vUnZmZmVxNXR2dnRudjBnQzBVVzE2eFJsb2IyaUlBbmozOU5OUDY1cHJybEVvRk5JSko1eWc2NjY3VG9zWDgvRVJBSWVPNEF5MElUUkVBYnpMeWNuUjRNR0RFNC9UMHRKVVhWMTlVSyt4YWRNbS9mem5QMWR1YnE0S0Nnb1VqVVlUWTNmY2NZZG16SmlSZUd5dDFjaVJJN1ZzMmJMRXRUbHo1bWpreUpIS3o4L1gvZmZmcjNpOC9raitpb29LNWVibWF1TEVpYnJnZ2dzTzlSWUJ0REtDTTlEMjBCQUY4R0RTcEVuNjFyZStsWGk4WU1FQ25YNzY2UWYxR25mZmZiZU9QLzU0elowN1Z3VUZCWm8yYlZwaWJQanc0VnF3WUVIaWNWbFptV3BxYXRTL2YzOUpVbEZSa1diTm1xVnAwNmJwNFljZjFodHZ2S0haczJjbjV0ZlYxU2tlait1UlJ4NDUxRnNFME1yNG9RdTBNVFJFQVE3ZTBxVkw5Y1FUVCtqcXE2OU9YQnN5WkVpenI3MTUvLzMzZGZYVlY2dDc5KzRhTkdpUUtpb3FFbU91NjZxeXNsTGw1ZVdTcE1MQ1FnMFpNa1RCWUZDU05IdjJiRTJjT0ZGOSsvWlY3OTY5TlhIaVJNMlpNeWZ4ZkdPTWJybmxGdlhvMGVOSTNES0FJeUFsUGh3SXRETnhhKzE5eHBqN0d4cWl2T1IzUVVBeWUvMzExM1hMTGJkbzRzU0phbnJVNXpQUFBIUEE1ejd6ekRONjdybm45T3FycitxOTk5NVRodzRkRW1QQllGRDUrZmw2L2ZYWDFhZFBIeTFjdUZDVEprMUtqSzlldlZwVHBrelIxS2xUSmRWdjVhaXNyRXlNcDZlbnEydlhyaTF4aXdCYUNjRVphSU5xYW1vZXpjek0vRzgxTkVRSmg4TVJ2MnNDa3RHOGVmTTBaY29VM1hqampTb29LR2cyNW1XbGQ5S2tTVnEzYnAydXVPSUs5ZXpaVXhNblRtdzJQbno0Y04xNTU1MGFQWHEwdnZycUs1MTc3cm5OeHFkUG42NFRUenhSVXYzV2pLcXFxc084SXdCK1lxc0cwQWFWbDVmdmtQU3dKTlBRRUFYQWJsYXZYcTNiYjc5ZGQ5NTU1eDZoMllzdnYveFNTNVlzMGV6WnN6VnUzRGgxNzk1OWp6bm5uSE9PdG03ZHFqLzk2VThhTkdpUTB0UFRFMk1ubjN5eU5tellvQjQ5ZXFoSGp4NWF2MzY5SmsrZWZGajNCTUJmQkdlZ2phSWhDckIvTTJiTVVFRkJnUnpIMGZidDI3VjkrL1lETmtCcEtpTWpRNUswWWNNR2ZmTEpKNW82ZGFxc3RkcTBhWk8yYk5raXFYNjd4YUJCZzFSY1hLemh3NGMzZS82WU1XUDA0SU1QS2hLSmFPM2F0Wm94WTRZdXZQRENscnRCQUsyT3JScEFHMFZERkdEL3d1R3dTa3RMOWV5enp5YXVIWFhVVVZxMGFKR241MmRsWmVueXl5L1hoQWtUMUtsVEoxMTg4Y1gvbjcxN2o0K2l2dmZILy9yTVpoTnVDZFJyeFdOckFhMTk1QmgzWnhKaUJDUlVZekNnVUNEMm9xMUhVRnVQdC9LRElxVlMyaThIaEVLamlFV3RvQWNMb2xLb21vQ2NWbUgxaUJpU21RbVJlTUFTSzZMVUtnZ0dKYmZkZWYvKzJFMGtFQ0QzMmN2citYandNRHM3Ty9NYXlleSsrZXhuNW8yREJ3OGlQejhmOCtmUHh6WFhYQU1BeU0zTlJTQVF3QlZYWE5IaTlaTW1UY0toUTRjd2ZmcDBORFkyb3FDZ0FKTW5UKzY2QXlTaUhxZmNEdEFadXE0THdNNkIwYUtwYzZCbFdUSDlleFZMZkQ1ZmxxWnBwU0p5S0JRS2ZhT3lzdkpMdHpNUnRTYWUzNitmZnZwcFZGVlZZZUhDaFc1SGFUTytYeE4xREtkcUVNVXdOa1FoY3Rjbm4zeUNUWnMyblRCTmc0amlFd3Rub3RqSGhpaEVMaGszYmh3OEhnOUdqUnJsZGhRaTZnSDhrQ1dLY1d5SVF1U2Vwc1lxeDk1Tmc0amlGd3Rub3RqbmlNZ1NBSWcwUkNFaUlxSnV3TUtaS0E0ME5EUThCZUF3SWcxUjNNNUQxRlAyN2R1SG5KeWNrejVmVTFPRGVmUG1JUzh2RDluWjJTZ3NMTVNHRFJ0YXJHTVl4a24vTk8zRE1BeXNXN2V1MVgwc1hib1V3NGNQNy9Mak9kMnhFVkhQNCszb2lPSkFWVlhWRjdxdVB3SGdGNUdHS0Q5Mk94TlJOSmc1Y3lhU2s1UHgyR09QWWNDQUFTZ3BLY0djT1hOd3hobG5OQmVsZ1VBQVFQaCt6Vk9tVE1ITEw3L2M2cmFLaTRzeGNlTEVGc3RFNUtUckUxSDg0WWd6VVp4Z1F4U2lsajc3N0RPVWxaVmgvdno1R0R4NE1NNDg4MHpjZlBQTkdEbHlKRFp1M05pOFhtcHFLbEpUVTlHblQ1OFdqMU5UVTV2WFVVcGg1ODZkMkx0M2I0dDlsSmVYNDlOUFArMlpBeUlpMTdGd0pvb1RaV1ZsKzVSU2Z3YVFIR21JUXBUUWtwS1NJQ0xZdDI5ZmkrVTMzbmdqQ2dvSzJyVXRyOWVMakl3TXZQVFNTeTJXbDVTVUlETXpzOFd5WURDSXhZc1hZOVNvVVJnNWNpU1dMbDE2d3ZiV3IxK1AvUHg4NU9ibTR1R0hINGJqT08zS1EwVHVZT0hjQWF0V3JVSitmajZHRFJ1R1diTm1uYmFGSytlcFVVOEpoVUlQQWhBQXQyZGtaUFIxT3crUm05TFMwakIrL0hqY2R0dHRLQ29xZ21WWmNCd0h1cTUzNkQxNTdOaXgyTGh4WTNPUlcxdGJpODJiTjJQMDZORXQxbXRxcy8zNDQ0OWoyYkpsS0NrcHdhWk5tNXFmMzdKbEM1NTQ0Z2tzV3JRSXk1Y3Z4K3V2djQ2VksxZDI3bUNKcUVld2NHNm40dUppUFBYVVUxaXdZQUdlZi81NUhEcDBDQTg5OUpEYnNZZ0FzQ0VLMGZIdXYvOSt6SjQ5RysrLy96N3V2UE5PakJrekJxdFhyKzdRQ0c5ZVhoNE9IejZNMHRKU0FNRG16WnVSbHBZR3Y5L2Z2STdqT0ZpM2JoM216Sm1EaXkrK0dPbnA2YmpoaGh2dzdydnZOcSt6Y3VWS1RKMDZGUmtaR1JneVpBaW1UcDJLOWV2WGQvNWdpYWpiOGVMQWRucm1tV2R3KysyM043OVIzblhYWFpnK2ZickxxWWhhZUJEQUNJUWJvandLZ044QlUwTEx5OHREWGw0ZTZ1cnFFQWdFOE1namorREFnUU80OTk1NzI3V2QxTlJVWEhubGxTZ3VMa1pPVGc0MmJOaUFGdUdVRkFBQUlBQkpSRUZVMGFOSFE2bXZ1bFlmT0hBQXRiVzF1T2lpaTVxWFRaa3lwY1YyZHUvZWpibHo1MkxldkhrQXdoY1kxdGJXZHVJSWlhaW5jTVM1blRJek0zSGxsVmMyUDA1S1NrSjlmWDI3dG5IdzRFSDg5S2MvUlhaMk5zYVBIdy9idHB1ZmUrQ0JCMUJVVk5UOFdFU1FuNStQdDk1NnEzblp5ZWJHN2R1M0Q5bloyWmc2ZFNxdXZmYmFqaDRpeFRnMlJDRUtlK2VkZDNEUFBmYzBQKzdWcXhkR2p4Nk5PWFBtdExnNHNEM0dqQm1ETFZ1Mm9McTZHbVZsWlNlODE0cklDYTg1ZXZRb0RoOCszR0xaNHNXTHNXYk5HcXhac3dhclZxM0M2dFdyTzVTSGlIb1dDK2QybWpadEdzNDc3N3pteDYrKytpb3V1ZVNTZG0zajk3Ly9QYzQ5OTF3VUZ4ZGovUGp4V0xSb1VmTnpWMTExRlY1OTlkWG14NVdWbFdob2FFQldWaGFBMDgrTkN3YURjQndISzFhczZPZ2hVdXhqUXhRaUFBTUdETURXclZ0UlhWM2RZbmxTVWhJOEhrK0h0amxzMkREMDdkc1hNMmZPeEtCQmd6Qmt5SkFXejU5OTl0bm8xYXNYZHUzYTFieXN1TGdZTTJiTWFINTg0WVVYWXYvKy9SZzRjQ0FHRGh5SWp6NzZpTjljRXNVSUZzNmQwTlJxOWRaYmIyMWVObkxreUJaL1d2UHV1Ky9pMWx0dnhUbm5uSU1SSTBhMHVPTGJNQXpVMXRhaXFxb0tRSGdPM2NpUkk1dmY1RTgzTjA0cGhkbXpaMlBnd0lIZGNjZ1VJOWdRaFJMTndZTUhXL3c1Y3VRSUJnNGNpS3V2dmhvelpzeEFlWGs1RGg4K2pCMDdkbURCZ2dXNDVwcHJPclFmajhlRC9QeDh2UGZlZTYxK3M2ZHBHaVpNbUlDNWMrZWl1cm9hTzNmdXhJb1ZLekIyN0ZkZi9reVlNS0g1QXNMcTZtb1VGUlhodXV1dTYvQ3hFMUhQNFJ6bkRucmxsVmN3ZS9ac1RKMDZGYnIrVlYyeVpzMmEwNzUyelpvMWVPNjU1N0JwMHliczJyVUx2WHIxYW43TzQvRWdOemNYcjd6eUN0TFQwL0hhYTY5aDJyUnB6YytmYm02YzErdkZXV2VkMVJXSFNER01EVkVva1RRME5KeFFDQThmUGh4TGxpekJuRGx6c0dUSkVzeWFOUXVIRGgzQ1dXZWRoWUtDQXR4eHh4MGQzdC9Zc1dQeDNIUFBuWEEzalNaMzMzMDNpb3FLY01zdHQ4RGo4V0RpeEltNC92cnJtNStmTkdrU0RoMDZoT25UcDZPeHNSRUZCUVdZUEhseWgvTVFFYldKcnV1aTY3cjB0SktTRXNuT3pwYS8vT1V2YlZyL2d3OCtrTXN2djd6NThkMTMzeTNqeG8yVHRXdlh5dmJ0MjJYWXNHRXQxbi9qalRma3V1dXVrejE3OXNpSUVTT2tvYUdoK2JuTEw3OWMzbnJyTGZub280L2tvNDgra3IxNzk4cnUzYnRiM1U5UGEvcjdjUHYzZ3NLeXNySXUwSFc5UWRmMWVqWkVJYmU1OVg1TnJlUDdOVkhIY0twR08rM2V2UnZ6NTgvSHdvVUxNWDc4K0hhLy9zQ0JBM2p6elRleGN1VktUSm8wQ2VlY2M4NEo2d3dkT2hTZmYvNDVsaTFiaGhFalJzRHI5VFkveDdseDFGWnNpRUpFUk5TMVdEaTNVMUZSRWNhUEh3OWQxM0hreUJFY09YTGt0QTFRanBXY25Bd0EyTDkvUC9idTNZdDU4K1pCUkhEdzRNSG1xNjY5WGk5R2pCaUJRQ0NBcTY2NnFzWHJPVGVPMm9NTlVZaUlpTG9PNXppM2sybWFLQzh2eDdQUFB0dThySGZ2M25qampUZmE5UHEwdERUY2VPT05tREpsQ2xKVFV6RnUzRGdjUEhnUStmbjVtRDkvZnZNOHZkemNYQVFDQVZ4eHhSVXRYcys1Y2RRZUZSVVZaYnF1djZHVUdoRnBpUElIdHpNUkVSSEZLblg2VmFKWDAvd3MwelRkanRMbG5uNzZhVlJWVldIaHdvVnVSMmt6d3pBQUFKWmx4ZlR2VmJ6UmRmMTdBTllEK0x0bFdaZUFEVkhJQmZIOGZoMkwrSDVOMURHY3FoR0ZQdm5rRTJ6YXRPbUVhUnBFSGNHR0tFUkVSRjJEaFhNVUdqZHVIRHdlRDBhTkd1VjJGSW9QYkloQ1JFVFVCVmc0UjZHbXhpckgzazJEcURQWUVJV0lpS2p6V0RnVEpZQ3FxcW92QUR3QlFFbTRJUW9SRVJHMUV3dm5WdXpidHc4NU9Ua25mYjZtcGdiejVzMURYbDRlc3JPelVWaFlpQTBiTnJSWXh6Q01rLzVwMm9kaEdGaTNibDJyKzFpNmRDbUdEeC9lNWNkenVtT2orT1h4ZUpZQ2FBUndBeHVpRUJFUnRSOXZSOWNCTTJmT1JISnlNaDU3N0RFTUdEQUFKU1VsbURObkRzNDQ0NHptb2pRUUNBQUkzNjk1eXBRcGVQbmxsMXZkVm5GeE1TWk9uTmhpbVlpY2RIMmlqaW9ySzl0bkdNYWZSZVNIa1lZb3YzUTdFeEVSVVN6aGlITTdmZmJaWnlncks4UDgrZk14ZVBCZ25Ibm1tYmo1NXBzeGN1UkliTnk0c1htOTFOUlVwS2Ftb2srZlBpMGVwNmFtTnEramxNTE9uVHV4ZCsvZUZ2c29MeS9IcDU5KzJqTUhSQW1GRFZHSWlJZzZqb1Z6T3lVbEpVRkVzRy9mdmhiTGI3enhSaFFVRkxSclcxNnZGeGtaR1hqcHBaZGFMQzhwS1VGbVptYUxaY0ZnRUlzWEw4YW9VYU13Y3VSSUxGMjY5SVR0clYrL0h2bjUrY2pOemNYRER6OE14K0h0ZXFtbGlvcUtNZ0J2S0tYT2lEUkVJU0lpb2paaTRkeE9hV2xwR0Q5K1BHNjc3VFlVRlJYQnNpdzRqZ05kMXpzMGQzanMyTEhZdUhGamM1RmJXMXVMelpzM1kvVG8wUzNXYTJxei9mampqMlBac21Vb0tTbkJwazJibXAvZnNtVUxubmppQ1N4YXRBakxseS9INjYrL2pwVXJWM2J1WUNsZVBSajU3NzNnZXdBUkVWR2I4VU96QSs2Ly8zN01uajBiNzcvL1B1Njg4MDZNR1RNR3ExZXY3dEFJYjE1ZUhnNGZQb3pTMGxJQXdPYk5tNUdXbGdhLzM5KzhqdU00V0xkdUhlYk1tWU9MTDc0WTZlbnB1T0dHRy9EdXUrODJyN055NVVwTW5Ub1ZHUmtaR0RKa0NLWk9uWXIxNjlkMy9tQXA3ckFoQ2hFUlVjZnc0c0FPeXN2TFExNWVIdXJxNmhBSUJQRElJNC9nd0lFRHVQZmVlOXUxbmRUVVZGeDU1WlVvTGk1R1RrNE9ObXpZZ05HalIwT3ByN3FnSGpod0FMVzF0Ympvb291YWwwMlpNcVhGZG5idjNvMjVjK2RpM3J4NUFNSVhHTmJXMW5iaUNDbU9PU0t5UkNuMWNLUWh5a3VuZlFVUkVSRnh4TG05M25ubkhkeHp6ejNOajN2MTZvWFJvMGRqenB3NUxTNE9iSTh4WThaZ3k1WXRxSzZ1UmxsWkdhNjk5dG9XejR2SUNhODVldlFvRGg4KzNHTFo0c1dMc1diTkdxeFpzd2FyVnEzQzZ0V3JPNVNINGg4Ym9oQVJFYlVmQytkMkdqQmdBTFp1M1lycTZ1b1d5NU9Ta3VEeGVEcTB6V0hEaHFGdjM3NllPWE1tQmcwYWhDRkRoclI0L3V5enowYXZYcjJ3YTlldTVtWEZ4Y1dZTVdORzgrTUxMN3dRKy9mdng4Q0JBekZ3NEVCODlORkhtRDU5ZW9meVVQeGpReFFpSXFMMlkrRjhDZ2NQSG16eDU4aVJJeGc0Y0NDdXZ2cHF6Smd4QStYbDVUaDgrREIyN05pQkJRc1c0SnBycnVuUWZqd2VEL0x6OC9IZWUrK2RNTm9NQUpxbVljS0VDWmc3ZHk2cXE2dXhjK2RPckZpeEFtUEhmalU5ZGNLRUNjMFhFRlpYVjZPb3FBalhYWGRkaDQrZDRoOGJvaEFSRWJVUDV6aWZSRU5Ed3dtRjhQRGh3N0ZreVJMTW1UTUhTNVlzd2F4WnMzRG8wQ0djZGRaWktDZ293QjEzM05IaC9ZMGRPeGJQUGZmY0NYZlRhSEwzM1hlanFLZ0l0OXh5Q3p3ZUR5Wk9uSWpycjcrKytmbEpreWJoMEtGRG1ENTlPaG9iRzFGUVVJREpreWQzT0EvRlB6WkVJU0lpYWg5MStsV2lsNjdyQWdDbWFib2RoWURtZHVLV1pjWDA3MVVpOGZsOFdacW1sWXJJb1ZBbzlJM0t5c292M2M1RThZbnYxOUdGNzlkRUhjT3BHa1FKakExUmlJaUkybzVUTllqb1FRQWpFRzZJOGlnQXRweWtidE0wMGtsRUZJczQ0a3lVNE5nUWhYcUNpQVRjemtBdGljaDJ0ek1ReFJxT09CTVJHNkpRdDdOdGU1VGJHVHJMTUl6eEl2SW93dC9RL0FlQVh3R0FpRHlhbEpUMFFGbFoyVDQzOHhGUjkrT0lNeEd4SVFyUktSUVdGbnAwWGY4ZkVma0xBQUZ3VlZwYTJuODFQYStVdWlNVUN1M1ZkWDJqcnVzVERNUHd1cGVXaUxvVEMyY2lZa01Vb3BQdytYd0RxcXVyL3diZ0dxVVVBSHdkUUY0Z0VLalRORzNNTWFzcUFOY0NXQ2NpSCtxNi9ydk16TXh2dXhDWmlMb1JDMmNpQXNDR0tFVEh5OHpNL0hkTjA4b0FqQUlBRVFIQ0JmTEV3c0pDVDNsNStVWUFqN2Z5MG5NQS9NSnhuRjI2cnIvdTkvdC9ZaGhHbng0TFRrVGRob1V6RVFFSU4wUlJTdjBaUUhLa0lRcFJ3aklNbzlCeG5MY0FERGxtY2JEcGgvZmVleThUQUpSUzl3SFlmNHBOalZCS3JSU1JmL3I5L21XY0NrVVUyMWc0RTFHelVDajBJTUp6T0cvUHlNam82M1llb3A1V1dGam9NUXhqZ1lnOEQrRDRjNkQ1Z25ySGNmSUF3RFROengzSCtjODJiRHBOS1hXSGlMeVdsWlUxcUFzakUxRVBZdUZNUk0zWUVJVVMyZENoUTgrc3JxN2VLQ0wzblc1ZHBkUTFUVDlYVkZTOENHQnRXL2JoT001TlpXVmw3M1VpSmhHNWlJVXpFUjN2d2NoLzd3WGZJeWhCK0h3K1h6QVlMQWR3eldsWERzc1pObXhZYXRNRGo4ZHpEOEozcGptVlgwV0tiQ0tLVWZ4UUpLSVcyQkNGRW8xaEdEL1NOTzFOQUJlMjQyVkp0YlcxdVUwUHlzcktQaGFSYVNkYldTbjE0WmRmZnJtMDR5bUpLQnF3Y0NhaTR6a2lzZ1FBSWcxUmlPSlNaRDd6NzBWa05ZRGVIZGhFaTlGcDI3YWZBckM1bGZXQ0l2SnZmZnYyZmNQbjgxM1lnZjBRVVpSZzRVeEVKMkJERkVvRWE5ZXVkUUM4QmFDK0k2OC9kcDV6aENpbGJnZFExN3hBNUY4QXZndmdIUUFabXFadDkvdjlJenNZbVloY3hzS1ppRTdBaGlpVUlNUTB6YlZLcVg4RDhHeTdYeXh5c2Qvdi8rYXh5MHpUckFidzYyTVdmYyt5clAvMWVyMDVBRW9BbksyVStwdmY3LzlacDVJVGtTdFlPQk5ScTlnUWhSS0ZhWm9ITE12NklZRFM5cjVXMDdTODQ1ZWxwYVU5Q01BRU1ObTI3VzBBVUZwYVdtTloxamlsMUVJQVNVcXBSeVAzZFdaN2JxSVl3c0taaUZyRmhpaVVTUHgrL3c4QVpBT29BZkNYdHI1T1JFNjRDMGNnRUFnbUpTWGxXNWIxMUhGUE9hWnB6bFJLM1FTZ1ZpbDFoK000ZnpVTTQ2eE9oU2VpSHNQQ21ZaE9pZzFSS0JGa1pHU2NvNVJhQ2dCS3FXbVdaVTF3SEdjOHd0KzRuRTVoWVdHaDUvaUYyN2R2UDNpeUY1aW0rWXlJWEttVStsQXBsUXRndTJFWWwzWTBQeEgxSEJiT1JIUlNrWVlvVzlrUWhlSlpVbExTSXdET0VwRy9tYWE1SEFBYUd4dGZCdkFtZ1AxS3FROEJmQXpBYWUzMWYvLzczOXQ5QWExdDIrVUFoZ0o0UzBTK0pTSnY2cnIrdlE0ZkJCSDFDQmJPUkhRNlJaSC9zaUVLeFIyLzN6OEpRQ0dBSXdCdWExcGVWVlhWWUZsV3JtVlo1NXVtZVlGbFdlY3BwZllEUURBWXZFUXBOZEJ4bkl1VlVvYmpPSHM3c20vVE5QOVpVMU9US3lJckFmUUQ4R2ZETUg0TlFIWCt5SWlvT3lTNUhZQ0lvcHRsV1MvcXV0N2NFTVcyN1pmY3prVFVGUXpET010eG5FY0FRRVJtMkxaOXlnSllSRklCd092MWZteWE1dWRka1dIUG5qMzFBUDdENy9kWEtxVVdpc2h2STlNMmJqWk44MmhYN0lPSXVrNWNGTTZHWWJnZGdTaWVPVXFwaDBWa1NhUWhDZ3RuaWhjUEs2WE9CYkRGdHUzSDI3QitQd0F5YU5DZ0wwelQ3TklndG0wWDZicGVCZUJaRVpta2xCcGlHTVk0MHpRLzZOSWRFVkdueFBUWHJpSVNjRHNEdFNRaTI5M09RRjJ2cnE3dVNiQWhDc1VSd3pER2k4Z1BBSHpoOFhodVJmZ2kyRk90M3dlQUIwRGQyclZyUTkyUnliS3Mvd21GUXRrQWRvbUlUMFRLZEYwZjBSMzdJcUtPNFR5cUtLSHIrb3NBM3FpdnIxOVNWVlhWNEhZZW91UHB1djQ3QUw4QXNNcXlyQis3blllb28zSnljczZvcjYvZkNlQThFYm5IdHUybHAzdE5Sa2JHT1VsSlNmOEM4SWxsV2VkMlp6N0RNUHFMeUJvQTF3Sm9BSENYWlZsUGRPYytpYWh0WW5yRU9aNG9wWjRDOEx1VWxKUjZ3ekFLM2M1RGREdzJSS0Y0VVY5Zi94Q0E4d0M4YnR2MkkyMTVUVXBLU3IvSWoxOTBXN0FJMHpRL3R5eHJMSURGQUx3QUh0ZDFmV2x1Ym01Y1RLOGtpbVVzbktQRW9FR0RpcHQrRnBIbi9YNy9pejZmNzBJWEl4RzF3SVlvRkE5MFhSOEw0Q1lBUndGTXdXbW1hRFFKQm9PcGtSK1BkRk8wNHptV1pmMUNSRzRHVUEvZ3JwcWFtdi9KeWNrNW80ZjJUMFN0WU9FY0pkYXVYUnVLdEdJRkFDaWxydGMwN2Y5MFhaK1RrNVBUMjgxc1JFM1lFSVZpbWMvbkd3RGdNWVNuS2Q1dldkYWV0cjdXNC9IMEF3QVI2ZllSNTJQWnR2Mm5TSk9VL1FDK1cxOWZ2LzJ5eXk1TDc4a01SUFFWRnM1UkpCUUtMUUJRZTh5aVhnQitVMTlmLzQ3UDV4c0h6a2tubDdFaENzVXlUZE4rRCtCOEFHOWFscldrUGE5MUhDY1ZBSlJTUFZvNEE0QnBtcVVpa2hXNStIcXd4K041MCsvM1g5L1RPWWlJaFhOVXFhaW9PQXpncVZhZXVsRFR0QmQwWGQ5NDJXV1hYZHpUdVlpT3c0WW9GSE4wWGM4SGNBdUFXazNUSnVNa1hRQlBSa1Q2QVlCU3FxZW1hclJnMi9iKy92Mzdqd1N3Q2tDYVV1b3Z1cTdQY2lNTFVTTGpoMTcwT2RXRktxTTlIczlPdjkvL1FIcDZlcjlUckVmVWJTekxlaEZBYzBNVXQvTVFuVTUyZG5ZYWdEOGkvSzNkblBMeTh0M3QzWVpTeXBXcEdzY0tCQUoxa1R2YTNJZndsS2w1dXE2djRYUStvcDdEd2puS1dKYjFmd0QrZW9wVnZFcXBtU2twS1ovcHV2NTljUG9HOVR4SEtmVXdBRVFhb2hCRnRjYkd4a1VBdmdHZ2RQRGd3VVduVzc4MVRWMEQzUnB4UHBabFdiL1ROTzE2QUo4RCtFRjlmZjMvWm1WbFhlQjJMcUpFd01JNUNtbWExcGE1ZDE0QUszVmR6Kzd1UEVUSFkwTVVpaFYrdi84cUFMY0JxQk9SeVIxdFhxSnBXajhBY0J6SHRSSG5ZNVdYbDI5VVNsME80TzhBakZBb3ROM244MTNoZGk2aWVNZkNPUXFWbDVkdlF2ak44SlNVVWxkYmx2VldEMFFpYXFHcXF1b0xBRThBVUNJeTFlMDhSSzFKVDAvdnA1UmFqdkEzYzNOdDIzNm5vOXRxdWpoUTB6VFhSNXlibUthNXE3R3hNUnZoYnltL3JtbmFaci9mUDludFhFVHhqSVZ6ZEhKRTVGU2RyTjdYTk8wUzB6VGY2TEZFUk1kaFF4U0tkaWtwS1FzQlhBakFURXRMKzExbnRoVnRJODVOM243NzdVT0RCdzh1QVBBUWdHU2wxSEpkMXg4c0xDejB1SjJOS0I2eGNJNVN5Y25KSzNITWpmWkZXdHlqLy8vS3k4dFBPeUpOMUozWUVJV2lXV1ptWmk2QW53Rm9VRXJkRWdnRWdwM1ozakYzMVlpcXdoa0k5d0d3TEdzcXdnMWRHZ0Q4Zk0rZVBTOWZldW1sWDNNNUdsSGNZZUVjcFVwTFMydEVwUG5XZEVvcGlNaHJDTThydlZiWDlYYmRnNVNvTzdBaENrVWp3ekQ2T0k2ekhJQ21sSnBubXViYm5kMm1VaW9WQUVRa2FxWnFITSt5cktkRVpCU0FqNVZTZVY2dnQxVFg5ZSs0bllzb25yQndqbUpLcWVicEdpTHlhUC8rL2EvV05PMTdpTFJmTlF4anVudnBpTmdRaGFLVGlNd0hNRmdwVlFIZ2dTN2FadFNPT0IvTHR1MXR3V0F3QzRBSjRDSUEyd3pER09OeUxLSzR3Y0k1aWtYYXdaWW9wWDVwMi9hZGdVQWdXRjVlSGhDUld4Q2VCNzB3Y2tzNklqZXhJUXBGRGNNd2hnTzRHMEJqS0JTNnhUVE54cTdZYnRQdDZLTHA0c0NUcWF5cy9EQWxKV1VFZ0djQjlCZVJGLzErLzMxdTV5S0tCL3lRaTNLOWUvZitrV21hQ3hEK09od0FZTnYyR2dDL1JQanY3Ny85ZnYrVmJ1VWpZa01VaWhhUlJpQXJBR2dpc3FDaW9xS2lxN2JkMUFBbEZBcEY5WWh6azIzYnR0VmFsdlZEcGRRc0FFb3B0VURYOVZXNXVibTkzTTVHRk10WU9FZTVyVnUzdGpxNllWblc3d0FzQTlCTEtmVUM1N0dSaTlnUWhhSkNYVjNkWEJHNUdNRGJEUTBOLzlYRm0rOEhBSnFteFVUaDNNUTB6UWNBakFkUUErREdtcHFhMTNrWEhLS09ZK0Vjd3dZUEhueVBVdXBGQUY4RDhMSmhHT2U1bllrU0V4dWlrTnQwWGI5Y0tmVnpBRUVSbVZ4VlZkWFF4YnRJQllER3hzYW9uNnB4UE11eWlrT2gwQlVJZnpPVTVmRjR5Z3pEWVBNc29nNWc0UnpESWgyd2ZnU2dGTUEzUmFRa1BUMjluOHV4S0FHeElRcTVhY2lRSVNrQW5nVGdFWkZGdG0yWGQ4TnUrZ0dBMSt1TnFSSG5KanQyN0toS1NVa1pDdUJWQU9lSlNNRHY5Ly9FN1Z4RXNZYUZjNHd6VGZPb2lGd0hZQThBUFNVbFpXMXVibTZTMjdrbzhiQWhDcm1sZi8vK3Z3WHdIUUR2SERseTVMZGR2ZjFJTTVIZUFFS21hUjd0NnUzM2xHM2J0bjJXbHBZMk9uTEhwaFNsMUgvNy9mN0ZiSlpDMUhZc25PT0FiZHVmT281VEFPQlRBS09QSERueW1OdVpLUEd3SVFxNXdlZnpaWW5JTkFBaHBkVGtQWHYyMUhmMVB0NTc3NzErQ0xmdGpzblI1bU1GQW9HZ2FacjNLS1Z1QjlDb2xKcFdYVjFkNHZQNUJyaWRqU2dXc0hDT0V4VVZGWDhIY0QyQW95SXl4VENNWDd1ZGlSSVBHNkpRVDBwUFQwL1dOTzFKQUVrQUhqUk5zN1E3OWhNTUJwdW13TVY4NGR6RU5NM2xTcW1yUk9SZkFFWnJtdlpXWm1ibXQ5M09SUlR0V0RqSEVjdXkzbEpLM1FnZ0pDSy8wWFg5UDl6T1JJbUZEVkdvSi9YcTFXczJnSDhIc0RzdExXMTJkKzBuS1NrcE5mSmp6RjBZZUNxbWFiNmhhZHBRQURhQWJ6dU84NWF1NjZQZHprVVV6Vmc0eHhuVE5GOEE4UFBJd3o4YWhuR05tM2tvSWJFaENuVzd6TXhNdjRqY0J5Q2thZHFVUUNCUTExMzdjaHduN2thY201aW0rWUZTYWppQXRRQUdBQ2d4REdPYXk3R0lvaFkvMU9LUVpWbVBBUGc5QUsrSXJQWDVmRDYzTTFIaVlFTVU2bTZHWVhnZHgza0tnQmZBMHZMeThxM2R1VDlOMCtKeXhMbUphWnBITGN2NnZsTHExd2pmR1dleFlSZ3JJM2NySWFKanNIQ09VNVpselFEd0hJQTBUZE5LRE1QNGh0dVpLR0d3SVFwMUt4R1pCZUF5QUh1VVVyL3FnZjNGN1lqek1jUTB6YmxLcVlrQWpvaklUOUxTMGdMc0QwRFVFZ3ZuK0NVMU5UVTNBM2dkd1BrQU52S3FhZW9wYkloQzNVWFg5UXdBc3dBNElqS2xKMjRQMTFRNEs2WGl1WEFHRUo3dXA1UWFwcFQ2QjRETFJhVE01L05sdVoyTEtGcXdjSTVqZS9ic3FXOXNiQndQNEIwUlNkYzBiWDE2ZW5xeTI3a28vckVoQ25XSHlEM3Fud0tRREdDWmJkdXY5OFIrbFZLcEFDQWljVGxWNDNpbWFiNE5ZS2lJQkFDY3IybmFhN3F1MytoeUxLS293TUk1enIzOTl0dUhSS1FBd0Q4QmpFcE9UbjRLNGZ1UkVuVXJOa1NocmxaVFUzTWZBRjBwOVk5Z01EaXpwL2FiU0NQT1RVelRQTkMvZi84OEVYa1U0ZVl2ZnpJTVl3RllOMUNDNHdtUUFHemIzcXVVR2d2Z2lGTHFSNFpoUE9CMkpvcC9iSWhDWGVteXl5NUxCekFiNFNrYXQxWldWbjdaVS90T3RCSG5Kb0ZBSUdqYjluK0t5QjBBR2tYa1BsM1hYOHJPems1ek94dVJXMWc0SndqVE5DMEFOeUQ4NWpmRE1JdzczTTVFOFk4TlVhZ3JGQllXZWlLTlRsS1VVbiswTEd0ekQwZEl1QkhuWTltMi9aaUlYSU53ZDlveGpZMk5iL2w4dm92Y3prWGtCaGJPQ2NTeXJFMlJrUU9JeU1OK3YvOTZ0ek5SZkdOREZPb0sxZFhWMDVSU1F3SHM3ZFdyMTR5ZTNyOVNxaDhBT0k2VGtJVXpBTmkyL1pyak9FTUJWQUw0amxMcXJjek16RHkzY3hIMU5CYk9DY2EyN1JVaU1oZEFrbExxbWN6TXpLRnVaNks0eDRZbzFHR0dZVndDNExjQVJDbDErOWF0VzN0OHVvU0lwQUtBVWlxaHBtb2NyNktpNHYxZ01IZ0ZnUFZLcVRNY3g5bW82L3JQVC90Q29qakNEN0VFWk52MkhBRC9EYUN2NHpqRmhtRU1kamtTeFRFMlJLRk8wRVRrU1FDOWxGSlBtcWI1VnpkQ2NNVDVLNVdWbFY5YWxqVUo0WC9NYUFBZTFIWDlTZDZ4aVJJRkMrY0VwWlM2SGNCZkFad0RZS05oR0dlNUhJbmlGeHVpVUlmNC9mNmZBOGhSU24wSXdMVTIwRTBqenBxbUpmU0k4ekhFc3F6ZmlNZ05BTDRFY0V0S1NzcVc3T3pzYzkwT1J0VGRXRGduS05NMEczdjM3ajFKS1ZVaEloZUx5RXM1T1RtOTNjNUY4WWtOVWFpOWZEN2ZSVXFwdVFoUDBmaXBhWnFmdTVXbDZYWjBtcVlsL0lqenNXemJYaWNpd3dEc0JYQkZZMk5qR2M5dmluY3NuQlBZMXExYmp6aU9Nd2JBQndCeTZ1dnJWNE8vRTlRTjJCQ0Yya2xwbXJZQ1FCOFJlYnE4dkh5anEyRyttcXJCRWVmajJMYTlRMFN5RU81U2U0R0kvSy9mNy8rQjI3bUl1Z3VMcEFSbjIvYitVQ2hVZ1BCbzRQZjhmditEYm1laStNU0dLTlJXaG1IY0RXQUVnUDNCWURBYS9xR1ZDZ0FlajRjanpxMndiZnRUcGRUVkFQNElvSTlTNmhsZDErZUJ6YllvRHJGd0p1ellzYU5LS1RVQlFMMVM2aDdETUZ5YlMwanhpdzFScUMyeXNySUdpY2g4QUNJaWQ3ejk5dHVIM002RXlIMmM2K3JxV0RpZmhHbWFqWlpsL1JUQVhRQ0NBR2JwdXY3Q3NHSERVbDJPUnRTbFdEZ1RBTUEwelMxS3Fja0lkK1g2bmE3ck43aWRpZUlQRzZMUWFhaFFLTFFjUUY4QXo5aTIvWkxiZ1NMNkFaQXp6enlUVXpWT3c3S3NQeWlsOGdFY0JIQjlYVjNkTnQ2NWllSUpDMmRxWnBybU15SXlDK0hmaTVXNnJvOXdPeFBGRnpaRW9WTXhET05uQUVZQitEZ3BLZWxldC9NQVFHNXViaThBWGdEMWdVQWc2SGFlV0dDYTVoYVB4ek1Vd0U0UlNSZVJVbDNYdit0MkxxS3V3TUtaV3JCdGU2R0lQQXFnbDRpOEVHaytRTlNWMkJDRlR1RDMrNzhwSWdzUi9rYml6dTNidHg5ME94TUFIRGx5cEYvVGo2NEdpVEZsWldYdjllN2Qrd3FsMUlzQXpnU3dTZGQxVHRHaW1NY1BMVHJCa0NGRDdnYndrbExxREJGNU9Tc3I2K3R1WjZMNHdZWW8xQnFsMUhLRUw4SjczcktzOVc3bmFkTFkyTmpVTlpEem05dHA2OWF0UjB6VC9CNkFlUUNTQUN6VmRmMlBiSlpDc1l5Rk01MWc3ZHExSWFYVUQwVmtPNEFMUTZGUVNYcDZlci9UdnBDb2JkZ1FoVnJRZGYwMkFGY0QrRlJFN25ZN3o3RzhYbTgvQUJBUkZzNGRJNVpsM1EvZ2h3Q09Bcmd0SlNYbGxZeU1qSE5jemtYVUlTeWNxVldtYVI0TmhVTFhJVHd5YUtTa3BEeWZtNXViNUhZdWlnOXNpRUpOc3JLeUxnQ3dLUEx3THR1MlAzVXp6L0ZDb1ZEVFhTRTRWYU1UTE10NlRpazFBdUcrQVNPU2twSzIrM3crbjl1NWlOcUxoVE9kVkdWbDVTZU80MXdMNEFDQWF6Ly8vUE5IM2M1RThZRU5VYWhKS0JUNkk0RCtBTlpibHZXODIzbU81L0Y0bXI1dDQ0aHpKNW1tYVhtOTNxRWlzaFhBTnpWTmU4UHY5MDl5T3hkUmU3QndwbE9xcUtqNHU0aGNENkJXS1hXcllSaXozYzVFOFlFTlVValg5VnNBakFadzBPdjEvcWZiZVZyVDFHNGJISEh1RXFXbHBmOXFhR2o0TG9BbkFmUlZTajNuOS90L0N6WkxvUmpCd3BsT3k3YnRiUUJ1QkJBU2tkOGFobkd6MjVrbzlyRWhTbUx6Ky8wREFmdys4dkRlMHRMU2Y3bVo1MlNVVXFrQTV6aDNwYXFxcWdiTHNxWW9wWDZPOERVUHY5WjFmUjJ2cGFGWXdNS1oyc1N5ckw4MFhjZ2xJbi8wKy8xWHU1MkpZaDhib2lRdXBkVGpBTDRHNENYTHNsYTduZWRrbWthY2VWZU5ybWVhNWhJUnVWWkVQZ1B3dlpTVWxLMFpHUm5mY2pzWDBhbXdjS1kyTTAzellSRXBBcENzbEZybjkvc3ZjenNUeFRZMlJFbE11cTdmQkdBc2dFTktxWis1bmVkVWpobHg1bFNOYm1EYjlpdEtxV3dBN3dESVNFcEtLczNNek14MU9SYlJTYkZ3cG5heGJmc1hBSjRIa0thVTJoQzVJcDZvTTlnUUpZRmtaV1Y5WFVTV0FJQlNhcXBwbXY5ME85T3BjTVM1KzFtV3RjZnI5ZVlBS0FGd3R1TTRmelVNNHc2M2N4RzFoaDlTMUY1U1UxUHpFd0QvQytEOFVDaTAwVENNL202SG90akZoaWlKSlJRS0xZczBWOXBvbXVaS3QvTzBRVlBoekJIbmJsUmFXbHBqV2RZNEVWa0FJRWxFbGhtRzhhaGhHRjYzc3hFZGk0VXp0ZHVlUFh2cVUxSlN4Z1A0UHdEL0xpTHIyUW1LT29FTlVSS0UzKy8vQVlEdkFmZzhGQXI5MU8wOGJaUUtBSTdqY01TNSt6bTJiZjlTS1hVVGdGb1IrVmxrOVBrc3Q0TVJOV0hoVEIyeWJkdTJ6eHpIS1FEd01ZRHZwcVNrUEFuZVRvZzZpQTFSNGw5R1JzWTVUZjlBRXBGcGxaV1ZIN3FkcVkwNFZhT0htYWI1akloY3FaVDZVQ21WQzJDN3J1c1pidWNpQWxnUlJzb09BQUFnQUVsRVFWUTRVeWRVVkZTOHI1UWFnM0JqZ0J2OWZ2ODh0ek5SYkdKRGxQaVhsSlQwQ0lDekFmelZ0dTBWYnVkcEIxNGM2QUxidHNzQkRBWHdsb2g4QzhCV1hkZS81M0lzSWhiTzFEbW1hVm9pY2dPQVJxWFVUTC9mSDlWWHlGUDBZa09VK0JYcERsY0lvRVlwZFp2YmVkcUpJODR1TVUzem56VTFOYmtpc2hMaHY0Yy9HNGJ4YS9EYlRYSVJDMmZxTk51MlgxWksvU2NBS0tXVzZyck9DN3lvM2RnUUpUNE5IVHIwVEFDUFJCN09NRTN6QXpmemRFQS9BSEFjaHlQT0x0aXpaMCs5YmR2L0lTTFRBRGlSSmx6UDg3N3Y1QllXenRRbFROTmNycFNhQnlBSndMTStueS9MN1V3VWU5Z1FKZjZFUXFHbFNxbHpBV3kyTE91UGJ1ZnBnRlFBMERTTkk4NHVzbTI3Q0pGN2Y0dklKSy9YKzRiZjcvK20yN2tvOGJCd3BpNWptdWJzeUZkcWZaVlN4VmxaV1lQY3prU3hoUTFSNG92UDV4c25JajhBOEVVd0dMd1Y0WDhVeFpwK0FPRDFlam5pN0RMTHN2NG5GQXBkRG1DWGlQaVVVdHQxWFIvaGRpNUtMQ3ljcVV0cG1uYWJpUHhOS1hWdUtCVGFHUG1hbHFnOTJCQWxEbHg2NmFWZjB6VHRVWVRuby82eXNyTHlIMjVuNnFCVUFLaXRyZVdJY3hUWXNXUEh1MHFweXdHOERPQWNBSy9vdWg1cjgrWXBodkZEaWJxVWFacU55Y25Ka3dEc0FQRHR4c2JHRjNOemMzdTVuWXRpQnh1aXhJZms1T1NIQUp3SDREWExzdjdnZHA0TzBnRDBBZUJVVmxZZWRUc01oWm1tK2JsbFdXTUJMQWJnQmZDNHJ1dExjM056azF5T1JnbUFoVE4xdWRMUzBwcFFLRFFHd0Q2bDFMQ2FtcHBWNE84YXRSMGJvc1E0d3pER2lNaVBBWHdKSUZhbmFHRFlzR0Y5RVI0eC93SXhlZ3h4ekxFczZ4Y2ljak9BZWdCMzFkVFUvQSsvNWFUdXhtS0d1c1dPSFRzKzBqU3RBT0dtRmhOMVhTODYzV3VJbXJBaFN1d3lES08vaUR5T2NNRjV2MlZaZTl6TzFGRkhqeDVOamZ6SWFScFJ5cmJ0UDBXYXBPd0g4TjFnTUZoNjJXV1hwYnNjaStJWUMyZnFOdVhsNVR1VlVoTVFIZzI0VjlkMU5yYWdObUZEbE5nbElrVUF6aGVSclpabFBleDJuczV3SEtkZjVFZGVHQmpGVE5Nc0ZaRXNFZGtPWUxESDQ5bm05L3V2ZHpzWHhTY1d6dFN0VE5QY0FtQUtBQWZBWXNNd0NsMk9SREdDRFZGaWo2N3IrUUJ1QVZEck9NNWtoTS83bU9YeGVEamlIQ05zMjk3ZnYzLy9rUUJXQVVoVlN2MUYxL1ZaYnVlaStNUENtYnFkWlZtcmxWTDNBOUJFNUduRE1JYTduWW1pSHh1aXhKYnM3T3cwQUg4RW9KUlN2OTZ4WThlN2JtZnFMQkZwR25GbTRSd0RBb0ZBbldWWlB3WndIOEp6MHVmcHV2NXNUazVPYjVlalVSeGg0VXc5d2pUTkI1UlNqd0hvSlNJdkdJWnhpZHVaS1BxeElVcnNhR3hzWEFUZ0d3QktCdzBhOUtEYmVicUNwbW1jcWhHRExNdjZuYVpwMXdQNEhNRDM2K3ZyMzhqS3lyckE3VndVSDFnNFU0OFpOR2pRWFFDS0Fad0pZR04yZHZhNUxrZWlLTWVHS0xIQjcvZGZCZUEyQUhVQWJsbTdkbTNJNVVoZHduRWNUdFdJVWVYbDVSdVZVcGNycGQ0Rm9JZENvZTArbis4S3QzTlI3R1BoVEQxbTdkcTFvV0F3K0VNQVpTTHlyY2JHeGhLT0lsSWJzQ0ZLRkV0UFQrK25hZG9UQ0UvUitLMWxXZi9uZHFhdXdoSG4yR2FhNXE2R2hvYkxBZndWd05jMVRkdnM5L3NudTUyTFlocy9oS2hIVlZaV2Zoa01Cc2NDZUE5QVpsSlMwbk9GaFlVZXQzTlI5R0pEbE9pV2twS3lRRVMrQmFCODBLQkJpOXpPMDVWRWhDUE9NZTd0dDk4K05Ianc0QUlBRHdKSVZrb3QxM1g5SVg3dVVFZXhjS1llVjFsWitVa29GTG9Xd0FFQVk2cXJxNWU1blltaUdodWlSQ20vM3o4U3dCMEE2alZOaTVzcEdrMlVVdjBBUUVSWU9NZXd0V3ZYaGl6TCt2OFF2c05UQTRCNzkrelo4L0tsbDE3Nk5aZWpVUXhpNFV5dTJMRmp4N3VPNDR3RFVBdmdkbDNYZitWMkpvcGViSWdTZlF6RDZLT1VXZ0ZBVTByTkt5OHYzK2wycHE3V2RGY05wUlNuYXNRQnk3S2VFcEZSQUQ1V1N1VjV2ZDVTWGRlLzQzWXVpaTBzbk1rMUZSVVZid0s0Q1VBSXdGeS8zLzlqbHlOUmxHSkRsT2dqSXZNQkRBWmdwNmFtUHVCMm51N1FORlZES2NVUjV6aGgyL2EyWURDWUJjQUVjQkdBYllaaGpIRTVGc1VRRnM3a0tzdXkxaXVscGlGOFlkSHl5Tlg1UkNkZ1E1VG9FYmtYKzEwQUdoekhtUndJQklKdVorb094MHpWNEloekhLbXNyUHd3SlNWbGhGSnFEWUQrSXZLaTMrKy96KzFjRkJ0WU9KUHJUTk5jZ3E4dTNGaW42M3FHMjVrbytwU1ZsZTBEc0E1c2lPS3FTRE9KRlFBOElyS2dvcUtpd3UxTTNZZ2p6bkZxMjdadHRhWnAva2dwTlF2aGdac0Z1cTZ2eXMzTjdlVjJOb3B1TEp3cEtsaVdOUTNBV2dEOWxWSWJNakl5L3MzdFRCUjlITWNwQWh1aXVLcXVybTZ1aUZ3TW9MS2hvV0dlMjNtNldUOEFjQnlIaFhPY01rM3pBUURqQWRRQXVMR21wdVoxZnFORnA4TENtYUtGcEtXbC9RVEFHeUx5YjBsSlNSc053K2p2ZGlpS0xteUk0aTVkMXk5WFN2MGM0U2t6azZ1cXFocmN6dFROK2dHQXBtbWNxaEhITE1zcUZwRWNBSHNBWkhrOG5qSmQxeTkzT3hkRkp4Yk9GRFVDZ1VCZFNrcktPQUM3QUZ3cUl1c013L0M2bll1aVRsTTdaelpFNlVGRGhneEpBZkFrQUErQVJaWmxtUzVINm5aS3FWUUFDQWFESEhHT2M3WnR2NU9Ta3BJTjRGVUE1d0hZNHZmN2YrSnlMSXBDL05DaHFMSnQyN2JQZ3NGZ0FZQ1BBVndsSWl2Y3prVFJ4YktzRjhDR0tEMHVOVFgxTndDK281U3FxcW1wK1g5dTUra0pUYmVqUzBwSzRvaHpBdGkyYmR0bmFXbHBvNVZTU3dHa0tLWCsyKy8zTDJhekZEb1dDMmVLT3BXVmxmOEFNQmJoYmwwLzFuVTkzdWRSVXZ1d0lVb1A4L2w4V1VxcDZRQ0NTcW5KZS9ic3FYYzdVMDlvdWgxZGNuSXlSNXdUUkNBUUNKcW1lWTlTNm5ZQURVcXBhZFhWMVNVK24yK0EyOWtvT3JCd3BxaGtXWmFwYWRyM0FRUUIvRkxYOWR2ZHprVFJndzFSZWs1NmVucXlwbWxQQWtnQzhHQjVlZmwydHpQMWxLYmIwVFUwTkhERU9jR1lwcmxjS1hXMWlQd0x3R2hOMDk3S3pNejh0dHU1eUgwc25DbHFsWmVYYndUd241R0hmK0JONnFrSkc2TDBuRjY5ZXMwRzhPOEFkcVdscGYzYTdUdzlKVDA5UFJsQU1vQjYwelFiM2M1RFBjODB6VGMwVFJzS3dBYndiY2R4M3RKMWZiVGJ1Y2hkTEp3cHFsbVc5UVNBK1FDU1JPUlp2OStmNlhZbWlnNXNpTkw5TWpNei9TSnlINENRNHpoVEFvRkFuZHVaZWtyZnZuMVRJejl5bWtZQ00wM3pBNlhVY0lSdmx6b0FRSWxoR05OY2prVXVZdUZNVWMreXJQdVZVazhqZkd1b2tveU1qRys1blluY3g0WW8zY3N3REsvak9FOEI4QUo0dUtLaTRrMjNNL1dreHNiR2ZwRWZPVTBqd1ptbWVkU3lyTzhycFg2TjhMZGNpdzNEV0JtNTB3d2xHQmJPRkN0dUJmQ0tVdXJjcEtTa2wzTnljczV3T3hDNWp3MVJ1bytJekFKd0dZQy9wNlNrL01ydFBEM040L0Z3eEptT0phWnB6bFZLVFFSd1JFUitrcGFXOXBwaEdPZTVIWXg2Rmd0bmlnbW1hVFo2dmQ2SkFDb0JmTHUrdnY1RnRrWWxOa1RwSHBHMjk3TUFPQUNtYk51MnJkYmxTRDNPY1J5T09OTUpUTk44UVNrMVRDbjFEd0RaSWxMbTgvbXkzTTVGUFllRk04V00wdExTbWxBb1ZBQmdINERoUjQ0YytSUDRPMHhzaU5LbGNuTnpreEJ1ZEpLc2xQcURaVm4vNjNZbU4yaWFsZ29BSXNJUloyckJOTTIzQVF3VmtRQ0E4elZOZTAzWDlSdGRqa1U5aEI4eUZGTjI3Tmp4a1ZKcURJRFBSV1NTcnV1TDNjNUU3bUpEbEs1VlUxTXpBNEFCNEwzR3hzWmZ1cDNITFUwanprb3BGczUwQXRNMEQvVHYzejhQd0RJQXZRSDhTZGYxaFdCZEZmZjRGMHd4Si9Ldi9Ra0FHZ0JNMVhYOTV5NUhJbmV4SVVvWHVleXl5OUlCL0JyaC82ZTNWbFpXZnVsMkpyYzBkUTFVU25HcUJyVXFFQWdFTGN1NkU4RFBFTDdEend4ZDExL0t6czVPY3prYWRTTVd6aFNUTE12YURHQUt3aGVHTGZiNy9STmRqa1F1WWtPVXppc3NMUFJFR3Aya2lNampwbWx1Y1R1VG16aFZnOXJLc3F6SFJlUWFBSjhDR05QWTJQaVd6K2U3eU8xYzFEMVlPRlBNc2l4ckZZRDdBWGlVVW4vS3pNd2M1blltY2djYm9uUmVkWFgxTktYVVVBQjcrL1RwYzUvYmVkekdFV2RxRDl1MlgzTWNaeWlBSFFDK28ybGFhV1ptWnA3YnVhanJzWENtbUdaWjFud0Fqd1BvN1RqT2kyeUptcmpZRUtYakRNTzRCTUJ2QUlpbWFiZHQzYm8xNFl0RnBWUXFBRGlPd3hGbmFwT0tpb3IzZzhIZ01BRHJBWHpOY1p5Tm5Fb1lmMWc0VTh3YlBIanduUUEyQURqVGNaeU4yZG5aNTdxZGlYb2VHNkowbUNZaUt3RDBGcEVWNWVYbGYzTTdVRFE0WnNTWmhUTzFXV1ZsNVplV1pVMEM4RnVFYTZ3SGRWMS9NdExDbmVJQUMyZUtlV3ZYcmcwRmc4SHZBeWdETUtpeHNiR1l6VEFTRXh1aXRKL2Y3Lzg1Z0NzQTdFdE9UbVlyNFlpbXdsbEVFbjcwbmRwTkxNdjZqWWpjZ0hBRG5WdFNVbEsyY0ZBblByQndwcmhRV1ZuNXBkZnJ2UTdBZXdDeWtwS1NuaTBzTFBTNG5ZdDZGaHVpdEkvUDU3dElLVFVYZ0lqSVQwdExTMnZjemhRdG1xWnFjTVNaT3NxMjdYVWlNaHpBK3dDdWFHeHNMT1BGeTdHUGhUUEZqZExTMG45cG1sWUE0Q0NBc2RYVjFYOXdPeE81Z2cxUjJralR0T2tBK2dCWWFkdjJ5MjduaVRMOUFFRFROSTQ0VTRmWnRyMURSSVlDZUIzQUJTTHlSN2N6VWVjb3R3TVFkYlhNek14aGp1UDhEZUdiMHY4cWNnRWhKUTVOMS9WM0FRd1drWEcyYmIvVWxSdjMrLzJsa2J0UFVKUVFrWUJ0MjZPNmNwdTZycjhHNEVvUkdXbmI5dXRkdVcxcVA1NTMwYWM3enJ0WXdORVlpanZsNWVWYlJlUW5BRUlBL2t2WDladmN6a1E5cWxzYm92RERPL29vcFhLN1liTk5JODZjcWhFRmVONUZuMjQ2NzZKZWt0c0JpTHFEYmR0LzFuVjlPc0pmMjYvUWRYMS9wR2tLSllDNnVyb25VMUpTZm90SVF4VFROSzJ1M29kcG1sMjlTZW9Bd3pDNlpidEtxWDRpZ2xBb3hLa2FVWVRuWFhUb3J2TXVGbkRFbWVLV1pWa1BBWGdJUURLQWRZWmhYT3B5Sk9vaGJJaENuU1VpcVFEZzhYZzQ0a3hFelZnNFUxeXpMR3VhVXVyUEFBYUl5QVkyeGtnY2JJaENuZFFQQU9ycTZqamlURVROV0RoVHZITlNVMU4vTENKYkFWemc4WGcyWm1kbnA3a2Rpcm9mRzZKUUp5Z0FmUUU0VlZWVlg3b2Rob2lpQnd0bmludUJRS0RPNi9XT0E3QWJRRVpqWStNNnd6QzhidWVpN3NlR0tOUVI2ZW5wZlJIK2ZEeUs4TzhQRVJFQUZzNlVJTFp2MzM0d0dBeGVLeUwvQW5BMWdPVnVaNkx1eDRZbzFCRjkrdlRwRi9tUjB6U0lxQVVXenBRd0tpc3Ivd0ZnTElBdlJPUW5obUhNZFRzVDlRZzJSS0YyYVd4c1RJMzh5QXNEaWFnRmZvaFFRckZ0dTF3cDlRTUFRUkg1bGE3cnQ3bWRpYnFYWlZrdkFLZ0djSkhmN3gvcmRoNktma2xKU1J4eEpxSldzWENtaEdPYTVnWUFUUmVMTGN2TXpDeHdNdzkxdTI1dGlFTHhKeFFLY2NTWmlGckZ3cGtTa21WWmp3TjRBRUNTNHpqUDZicWV1SGR6VHdCMWRYVlBBamlNU0VNVXQvTlFkUE40UEJ4eEpxSldzWENtaEdWWjF2MEFWaUY4djlZU244OTNvYnVKcUx1d0lRcTFoK000VFlVelI1eUpxQVVXenBUSXBMNitmZ3FBVndGOFhkTzBsM055Y3M1d094UjFEelpFb2JacTZocW9sR0xoVEVRdHNIQ21oRlpWVmRXZ2xKb0k0RzBBbDlUWDE3K1FtNXZieSsxYzFQWFlFSVhhU3RPMGZnQWdJcHlxUVVRdHNIQ21oR2VhNXVmQllMQkFLZlVoZ0JFMU5UVlBJOXc1ak9JTUc2SlFXemlPd3hGbkltb1ZDMmNpQUpXVmxSK0t5QmdBbndNb05BeGpzZHVacU91eElRcTFCVWVjaWVoa1dEZ1RSVmlXVlNraUV3RTBpTWhVd3pEdWNUc1RkUXMyUktGVEVwRitBRWVjaWVoRS9OQWdPb1p0MjYrS3lLMEFJQ0pGdXE1UGNEc1RkUzAyUktIVFVVcWxBb0RqT0N5Y2lhZ0ZGczVFeDdGdCswOEFaZ1B3QUZqbDgvbXVjRGtTZFMwMlJLRlRPbWJFbVZNMWlLZ0ZGczVFcmJBc2F4N0M5LzN0clduYWk1ZGRkdG5GYm1laXJzT0dLSFFxVGJlajB6U05JODVFMUFJTFo2S1RHRHg0OEIwaXNoSEFXUjZQWjJOR1JzWTVibWVpcmhHTERWRldyVnFGL1B4OERCczJETE5temNJWFg1eTZwdHUzYng5eWNuSjZLRjE4VVVyMUF3REhjVGppbk9CNDN0SHhXRGdUbmNUYXRXdERvVkRvQmdEbEFBWjdQSjVpd3pENnVKMkx1a1lzTlVRcExpN0dVMDg5aFFVTEZ1RDU1NS9Ib1VPSDhOQkREN2tkSzU3MUF6amluT2g0M2xGcldEZ1RuVUpsWmVXWFhxOTNyRkxxSDBxcG9TTHliR0Zob2NmdFhOUjVzZFFRNVpsbm5zSHR0OThPdjkrUDg4OC9IM2ZkZFJlMmJ0M3FkcXg0bGdvQXdXQ1FoWE1DNDNsSHJXSGhUSFFhcGFXbC93SlFBT0FnZ092MjdObXoxT1ZJMUVWaXBTRktabVltcnJ6eXl1YkhTVWxKcUsrdmI5YzJEaDQ4aUovKzlLZkl6czdHK1BIallkdDI4M01QUFBBQWlvcUttaCtMQ1BMejgvSFdXMjgxTDF1L2ZqM3k4L09SbTV1TGh4OStHSTdqQUFoL05aMmRuWTJwVTZmaTJtdXY3ZWdoUnB0K0FKQ2NuTXlwR2dtTTV4MjFob1V6VVJ1WXBybExLVFVlUUoxUzZnN0RNR2E2bllrNkwxWWFva3liTmczbm5YZGU4K05YWDMwVmwxeHlTYnUyOGZ2Zi94N25ubnN1aW91TE1YNzhlQ3hhdEtqNXVhdXV1Z3F2dnZwcTgrUEt5a28wTkRRZ0t5c0xBTEJseXhZODhjUVRXTFJvRVpZdlg0N1hYMzhkSzFldWJGNC9HQXpDY1J5c1dMR2lvNGNZYlZJQjRMUFBQdU9JY3dMamVVZXRZZUZNMUVhbWFiNmhsUG9KQUVkRTVobUc4U08zTTFHWGlLbUdLTnUyYmNPZi92UW4zSHJycmMzTFJvNGMyZUpQYTk1OTkxM2NldXV0T09lY2N6Qml4QWpzMjdlditUbkRNRkJiVzR1cXFpb0F3T2JObXpGeTVFaDRQT0ZaU1N0WHJzVFVxVk9Sa1pHQklVT0dZT3JVcVZpL2ZuM3o2NVZTbUQxN05nWU9ITmdkaDl5akRNUHdBa2dHMExCbno1NzJEUzlTM09KNVIwMlMzQTVBRkV0TTAxeXI2L3EvQVNnU2tTY053L2luYVpwYjNNNUZIV2RaMWd1NnJyK0hTRU1VMjdaZmNqdlR5Ynp5eWl1WVBYczJwazZkQ2wzLzZpNTZhOWFzT2UxcjE2eFpnK2VlZXc2Yk5tM0NybDI3MEt0WHIrYm5QQjRQY25Oejhjb3JyeUE5UFIydnZmWWFwazJiMXZ6ODd0MjdNWGZ1WE15Yk53OUErQ3ZsMnRyYTV1ZTlYaS9PT3V1c3JqaEUxelUwTlBUemVyMUtSRGphVEFCNDNsRkxMSnlKMnNteXJBZDFYZjhtZ0h0RlpIMW1adWFJOHZMeW5XN25vZzV6bEZKTFJHUkpwQ0ZLVkJiT0d6WnN3Tnk1Y3pGejVreU1IeisreFhOdEdYR2FObTBhUHZqZ0E5eDAwMDM0NWplL2lhbFRXOTZGNzZxcnJzTENoUXN4ZHV4WWZQYlpaN2o4OHN0YlBMOTQ4V0pjY01FRkFNSmZFZGZWMVhYeWlLSlRjbkp5cW9pdzNUWUI0SGxISjRyNnJ5V0pvcEZsV2Y4ZnduZGtHT0E0emdhLzM4L3Z5bUpZdERkRTJiMTdOK2JQbjQrRkN4ZWU4T0hkRmdjT0hNQ2JiNzZKbFN0WFl0S2tTVGpubkJOdlNUNTA2RkI4L3ZubldMWnNHVWFNR0FHdjE5djgzSVVYWG9qOSsvZGo0TUNCR0Rod0lENzY2Q05Nbno2OVU4Y1VyUnpIWWRkQUFzRHpqbHJId3Btb1k1eTB0TFNiUkdRcmdHOG9wVFptWjJlbnVSMktPaWJhRzZJVUZSVmgvUGp4MEhVZFI0NGN3WkVqUjA3YmlPRll5Y25KQUlEOSsvZGo3OTY5bURkdkhrUUVCdzhleE9IRGh3R0V2L1lkTVdJRUFvRUFycnJxcWhhdm56QmhBdjd3aHovQXNpeFVWMWVqcUtnSTExMTNYZGNkWUJUUk5DMFZBRGhWZzNqZVVXczRWWU9vZ3dLQlFOM1FvVVBIQllQQnJRQXVhMmhvK0xOaEdHTk0wMngwT3h1MW44ZmpXUm9LaFg2T2NFT1VtVHQyN1BqSTdVeE5UTk5FZVhrNW5uMzIyZVpsdlh2M3hodHZ2TkdtMTZlbHBlSEdHMi9FbENsVGtKcWFpbkhqeHVIZ3dZUEl6OC9IL1BuemNjMDExd0FBY25OekVRZ0VjTVVWVjdSNC9hUkprM0RvMENGTW56NGRqWTJOS0Nnb3dPVEprN3Z1QUtPSTR6ajlsRklBd0JIbkJNZnpqbHFqM0E1QUZPdXlzcklHQllQQk41VlM1NHJJU3R1Mi84UHRUTlF4dXE2dkFmQURFVmxnMi9ZdlQ3S09BT0VQMVhqejlOTlBvNnFxQ2dzWExuUTdTcHNaaGdFQXNDeXJTejdQZkQ3Zk9FM1RYZ0R3Z21WWjMrdUtiVkxuOGJ5TExsMTkzc1VTVHRVZzZxU3lzckwzUk9RNkFGOHFwVzcyKy8zL3orMU0xREd4MGhDbE8zenl5U2ZZdEduVENWOFhKNXFtcVJyZ2lEUDFBSjUzc1llRk0xRVhpRFRTK0FHQW9GTHFmci9mUDhYdFROUitzZElRcFR1TUd6Y09IbzhIbzBhTmNqdUtxMFNrWCtTL25PTk0zWTduWGV4aDRVelVSU3pMS2hHUnV3RkFLZldvMys5bkg5VFlGRk1OVWJwS1U0T0hZNi9xVDBSS3FkVElmMWs0VTdmamVSZDdFdVpEZ2FnbjJMYjltSWdzQU9CVlNqMFhqYmMybzFPekxPc0ZBTTBOVWR6T1F6MnJhY1NadDZNam90YXdjQ2JxWXJadC93ckFhZ0NwSWxMaTkvdS82WFltYWhkSEtiVUVBQ0lOVVhyRXZuMzdrSk9UYzlMbmEycHFNRy9lUE9UbDVTRTdPeHVGaFlYWXNHRkRpM1VNd3pqcG42WjlHSWFCZGV2V3RicVBwVXVYWXZqdzRWMStQS2M3dG1paWFScW5haVFRbm5mVVhyd2RIVkhYay9yNitza3BLU25uQWZpdVV1cmxTeSs5ZE5qYmI3OTl5TzFnMURaMWRYVlBwcVNrL0JhUmhpaW1hVnB1WjVvNWN5YVNrNVB4MkdPUFljQ0FBU2dwS2NHY09YTnd4aGxuTkg4NEJnSUJBT0g3eGs2Wk1nVXZ2L3h5cTlzcUxpN0d4SWtUV3l3VGtaT3VuMGhFcEdtcUJrZWNpZWNkbllBanprVGRvS3FxcWtFcE5RSEEyd0MrNC9WNlh4Z3laRWlLMjdtb2JhS3RJY3BubjMyR3NySXl6SjgvSDRNSEQ4YVpaNTZKbTIrK0dTTkhqc1RHalJ1YjEwdE5UVVZxYWlyNjlPblQ0bkZxYW1yek9rb3A3Tnk1RTN2MzdtMnhqL0x5Y256NjZhYzljMEJSVENuVkR3QWN4K0dJYzRMamVVZXRZZUZNMUUxTTAvemM0L0dNQWZBUmdDdlQwdEpXZ3ZkT2p4a2VqMmNwZ0VhRUc2S2M3MmFXcEtRa2lBajI3ZHZYWXZtTk45Nklnb0tDZG0zTDYvVWlJeU1ETDczMFVvdmxKU1VseU16TWJMRXNHQXhpOGVMRkdEVnFGRWFPSEltbFM1ZWVzTDMxNjljalB6OGZ1Ym01ZVBqaGgrRTRUcnZ5Ukp0alJweFpPQ2M0bm5mVUdoYk9STjJvckt4c0g0QUNBRFVBdnEvcit1OWNqa1J0RlBtN1d3Y2dXZE8wdTl6TWtwYVdodkhqeCtPMjIyNURVVkVSTE11QzR6alFkYjFEY3hqSGpoMkxqUnMzTm4vWTF0YldZdlBtelJnOWVuU0w5WnJhL1Q3KytPTll0bXdaU2twS3NHblRwdWJudDJ6WmdpZWVlQUtMRmkzQzh1WEw4ZnJycjJQbHlwV2RPMWlYSFhNN09rN1ZTSEE4NzZnMUxKeUp1cGxsV1pVaU1oRkFBNEJwZnIvL2JyY3pVZHRFVTBPVSsrKy9IN05uejhiNzc3K1BPKys4RTJQR2pNSHExYXM3Tk5LVWw1ZUh3NGNQbzdTMEZBQ3dlZk5tcEtXbHdlLzNONi9qT0E3V3JWdUhPWFBtNE9LTEwwWjZlanB1dU9FR3ZQdnV1ODNyckZ5NUVsT25Ua1ZHUmdhR0RCbUNxVk9uWXYzNjlaMC9XQmMxVGRYZ2lETUJQTy9vUkx3NGtLZ0gyTGI5aXQvdnYwMHA5ZDlLcVFkMVhmL1FzcXkvdUoyTFRxMmlvcUpNMS9XdFNxbmhrWVlvZjNBelQxNWVIdkx5OGxCWFY0ZEFJSUJISG5rRUJ3NGN3TDMzM3R1dTdhU21wdUxLSzY5RWNYRXhjbkp5c0dIREJvd2VQUnBLZlRXVDZNQ0JBNml0cmNWRkYxM1V2R3pLbEpaOWZYYnYzbzI1YytkaTNyeDVBTUlYT3RYVzFuYmlDS05DS2dDRVFpR09PQk1Bbm5mVUVrZWNpWHFJYmR0UGk4aXZBWGdBclBMNy9ieFBVR3h3dlNIS08rKzhnM3Z1dWFmNWNhOWV2VEI2OUdqTW1UT254VVZLN1RGbXpCaHMyYklGMWRYVktDc3J3N1hYdHV6WEl5SW52T2JvMGFNNGZQaHdpMldMRnkvR21qVnJzR2JOR3F4YXRRcXJWNi91VUo0bzBnOEFORTNqaUhPQzQzbEhyV0hoVE5TRGJOditMeEZaRHFDUFV1cEZuODkzMFdsZlJLNktob1lvQXdZTXdOYXRXMUZkWGQxaWVWSlNFandlVDRlMk9XellNUFR0Mnhjelo4N0VvRUdETUdUSWtCYlBuMzMyMmVqVnF4ZDI3ZHJWdkt5NHVCZ3pac3hvZm56aGhSZGkvLzc5R0Rod0lBWU9ISWlQUHZvSTA2ZFA3MUNlS0pJS0FNbkp5U3ljRXh6UE8yb05DMmVpSHRhL2YvODdBTHdNNEd4TjB6YjYvZjZ6M2M1RXA5U2pEVkVPSGp6WTRzK1JJMGN3Y09CQVhIMzExWmd4WXdiS3k4dHgrUEJoN05peEF3c1dMTUExMTF6VG9mMTRQQjdrNStmanZmZmVPMkhVQ3dBMFRjT0VDUk13ZCs1Y1ZGZFhZK2ZPblZpeFlnWEdqdjNxM3c0VEpreG92cENwdXJvYVJVVkZ1TzY2NnpwODdGR2lMd0FwTFMxbDRaeEFlTjVSVzNHT00xRVBDd1FDd2ZUMDlCdFNVbElDQUF5bFZMRmhHTjgxVGZPbzI5bW9kY2MyUk9uTy9UUTBOSnp3Z1R4OCtIQXNXYklFYytiTXdaSWxTekJyMWl3Y09uUUlaNTExRmdvS0NuREhIWGQwZUg5ang0N0ZjODg5ZDhKVi9VM3V2dnR1RkJVVjRaWmJib0hINDhIRWlSTngvZlhYTno4L2FkSWtIRHAwQ05PblQwZGpZeU1LQ2dvd2VmTGtEdWR4bTJFWWZVVEVBK0JMQUx5L1Y0TGdlVWZ0d1h2S0Vya2tLeXZyNjZGUWFCdUFDd0c4TkhqdzRBbHIxNjROdVJ5TFRpSnlLOEZmTkQwMlRkUEZOTlNrcWEyeFpWbWQvanpMenM0K3Q3R3g4V01BSDF1V2RWNW50MGRkUjlkMUFYamVSWXV1UE85aURhZHFFTG1rckt6c1k2WFV0U0x5R1lEcnE2dXJIM1k3RTUzY01RMVJLRTRGZzhGK2tSODVUWU9JV3NYQ21jaEZwbW51VXVyL1orL080K1NvNi95UHY3N1ZQZWtFWmlhQW91dUJxeVNlSThsVTFTUmhqTW9nc3JzR1JIUU5Kb0Fpbmh6ZUlpN3JoUzRySGlnS2l1S0JISElaQlVGQWR4VVlSUmhEcHFvbUUwZFJBNG9IS2dyQ1JNaE1wcnUrdnorNmUzOFJjc3pSM2QvcTd2ZnpuL1NRNmFyMytEQXpuM3p5cWUvSEhBbE1BQ2NGUVhEcTd0NGpibXkzRUVWYVZLbFUwdFpBRWRrbEZjNGlqc1Z4ZkF0d0hPV1p5ak45MzEvck9KTHNoT2Q1MWFQcGRHNXFDOHJsY3RvYUtDSzdwTUpaSkFQaU9QNkdNZVpVd0RQR2ZLMnZyMi9BZFNaNXRPSGg0ZHVycjYrNzdqcVhVYVFPcXV1MjBhaUdpT3lFQ21lUmpJaWk2RlBXMm5PQVFwcW1WeTFkdXJUSGRTYlp1Y3N1dTJ4V2EzY2x1NHd4WFpXWDZqaUx5QTZwY0JiSmtDUkozZ2xjQmV5ZHkrVnU4SDMvaWE0enlZNzk5cmUvNVpaYmJuRWRRMnBJSFdjUjJSMFZ6aUxaa2hZS2hXT0IyNENuZUo1My9jcVZLN3QyOXlaeFEydHVXMHUxNDJ5dFZlRXNJanVrd2xra1k0YUdocllhWTE1bWpQbWx0YlozNjlhdDN4d1lHTkN5b296cDZ1b2lqdU4vV0kwcnphM2FjVGJHYUZSRFJIWkloYk5JQmtWUjlGZGdGWEF2OEMvajQrTmZjaHhKSHVISUk0L0VXcXV1Y3d2WnJuQld4MWxFZGtpRnMwaEdSVkYwcCtkNUw2VzgvdmY0SUFoT2R4eEp0ck4yN1ZyeStUemYvLzczdWZmZWUxM0hrUnJZYmxSREhXY1IyU0VWemlJWlZqbitiQzFRQkQ3bysvN3JIRWVTaXNjLy92RWNjc2doVEUxTmNlV1ZWN3FPSTdXaGpyT0k3SklLWjVHTWkrUDRPOGFZdHdFWVk3NFlCTUcvdXM0a1pjY2Njd3pHR0s2NjZpb3RSR2tONmppTHlDNnBjQlpwQWxFVWZjRmErM0dnQTFqWDE5Zm51ODRrME5QVHc5S2xTeGtmSDlkQ2xOYWdqck9JN0pJS1o1RW1rU1RKZjFwckx3TzYwalM5enZmOWYzYWRTY3BkWjlCQ2xGWlFmVGl3VkNxcGNCYVJIVkxoTE5JODdMWnQyNDRIYmdhZWFJeTU0UmIrdHBJQUFDQUFTVVJCVklBRER0amJkYWgyTnpBd3dKT2U5Q1F0UkdrQjFZY0RjN21jUmpWRVpJZFVPSXMwa2JHeHNXMXBtcjRDK0Nud25JNk9qcXNYTDE1Y2NKMnJuWG1leDlGSEh3MW9JVW9MNkFTWW1wcFN4MWxFZGtpRnMwaVRHUmtaZVNDWHk2MEMvZ0FjMU4zZGZTRmczS1pxYjBjY2NZUVdvclNHTG9DT2pnNTFuRVZraDFRNGl6U2hEUnMyL001YWV4Z3dEcXdKZ3VEanJqTzFzejMyMkVNTFVWcERKMEJYVjVjNnppS3lReXFjUlpwVWtpUWJQYzk3SlRBRm5CSUV3Y211TTdVekxVUnBicFcxOXZPQnFjSEJ3UW5YZVVRa20xUTRpelN4NGVIaDd3TnZxbno0MmQ3ZTNwZTV6TlBPdEJDbHVUM3d3QU9kbEVlZTFHMFdrWjFTNFN6UzVPSTR2dEFZY3pxUTh6enZzaUFJRG5TZHFWMXBJVXJ6U3RPMHMvSlNoYk9JN0ZUZWRRQVJtYnNvaWo0U2h1RlRyTFd2QjY0Tmd1QjVjUnh2ZHAycmxZVmh1TlBmR3g4ZjUvblBmMzREMDhoYzVmUDVyc3BMUFJpWVlidjZjeWZTQ09vNGk3U0lycTZ1RTREdkF2c0MzL1Y5ZjEvSGtWcVN0WGJRZFFiNVI5YmEyK2Q2aldySDJWcXJqbk1HNmM5ZDl0VGl6MTB6MGhGV0lpMmtwNmVuczFBby9CQUlnSjhVQ29VWERRME5hV2Fnc2J3Z0NINEY3Ryt0ZlZtU0pOZTZEclF6UVJEODJmTzhWd3dQRDkvcU9vdHJZUmdlYksyOUNiZ3BqdU5EWE9lUmxtT0NJSGdUY0h3Y3h4cW5hMkxxT0l1MGtMR3hzYi9uY3JuRGdOOEFCMDVPVGw2Ry9wdzNXbXFNK1d6bDlUdWRKdGsxQSt5ZHB1bEZXcUlEYVpwMkFSaGpOS29oTmJWOCtmTEhoR0g0VytDTHhwanJYZWVSdWRFUFZKRVdzMkhEaGo4QnE2eTE5d05IQmtGd2p1dE03V1ppWXVJQzRBRmp6RUZoR0FhdTgreElmMy8vZktBRFdOVFoyZmtwMTNsYzh6eFBveHBTYzBFUXZLaFlMTjVwclgweWdMWDJtNjR6eWR5b2NCWnBRWEVjL3h4NE9UQUJuQndFd1hzY1Iyb3JZMk5qZndlK0FoaHJiU2E3enR1MmJkdXIrdHJ6dkJPV0xsM2E0ektQYTlaYWRaeWxac0l3N1BCOS8wemdCOERDeW4rZXJIeHZsaWFtd2xta1JTVko4aVBndFVBS2ZNejMvVFZ1RTdXWFhDNTNEdVhsTkVjdFhicjBTYTd6N01EQzdWN25jcm5jVjFhdlhwMXpsc1l4WTR3NnpsSVRRUkFzdHRiZWFvejVEN1o3bHN3WTgxR0hzYVJHVkRpTHRMQTRqcTgweHJ3WDhJd3hGL3ErZjVEclRPMWl3NFlOdndPK0JjenpQTzh0cnZQc3dNSkhmSHpnblhmZWVhS1RKQmxncmRVNXpqSlhKZ3pENDRBUllOa2pmek5OVTQxcHRBQVZ6aUl0TG9xaXM0d3g1d0lGWTh6VnZ1OC94M1dtZHVGNTN0bUFCZDYwWk1tU1BWM25lWVJIRnM0QVp5NWJ0bXkvaGlmSmdPcW9oclZXb3hveVk3Mjl2WHNGUVhDNXRmWkNZRWQvMW4rV0pNblBHaHhMNmtDRnMwZ2JpS0xvSGNEVndON0dtQnZDTUh5QzYwenRZSGg0K0hiZ1ZtUE1QaDBkSGNlNXpyTTlhKzFlTy9qUG5hVlM2VHphOEtqUzZxaUdNVVlkWjVtUk1BeWY3M25lUnVCVnUvaTBkWTNLSS9XbHdsbWtQYVNGUXVFWVlBajRaMnZ0OVQwOVBaMjdlNVBVeE5rQTF0cDNrSzN2dVR2cU9BTWNIZ1RCVVExTmtnSHFPTXRNRFF3TTVJTWdPTjFhZXd2d2xGMTlicWxVVXVIY0lyTDBUVnhFNm1ob2FHaXJNZVlJNEZlQVh5Z1UxZzBNRE9SZDUycDFjUngvRzdnTGVMcnYrNGU3emxObGpObFo0UXh3N3ZMbHl4L1RzREFab0k2enpOVDQrUGhMZ2ZkUDQxUHYyTGh4bzhZMFdvUUtaNUUyRWtYUlg0MHhMd0h1QmY1dGZIejhmTmVaMmtCV0Y2THNxbkRldDFnc250V3dKTm5RQ2VCNW5qck9NaTF4SEY5dHJYMkJ0ZmJQdS9vOGErMDZ5czg2U0F0UTRTelNacUlvdXJQU2VYNFllRjBRQkI5eW5hblZaWEVoeWs1bW5MZjNXdC8zWDl5UU1OblFCVkFxbGRSeGxtbExrbVNvV0N3K0c3aHVaNS9qZVo3R05GcUlDbWVSTmhSRjBYcHI3VnFnQkh3b0NJTGpYV2RxWlJsZGlMS3Jqak1BeHBqend6RGNveEZoTXFEYWNWYmhMRE95YWRPbXZ3SEZ5b2ZwSTM3N0YxRVUvYlRCa2FTT1ZEaUx0S2trU2E0MXhyeXQ4dUg1WVJqK2k5TkFMYTV5SkdDV0ZxTHNxbkF1QVQ4RXZ1cDVYbmVEOGpobGpPa0NLQmFMR3RXUUdRbUM0QzNBa2RiYSs0RlZ3QytxdjJlTTBaaEdpMUhoTE5MR29pZzZEL2drMEdHdFhkZmIyOXZyT2xPcmlxTG90MlJySWNyMmhYTzYzY2E4VTd1N3V6dmpPQjZJNC9pakd6WnMrSk9MY0kxV1hZQ1N6K2ZWY1pacHEzelAvQ1JncmJXdmkrUDRmNHJGWWdoY0NGcDYwb3BVT0l1MHVUaU8vOE1ZY3puUTdYbmU5V0VZN3ZKWUpabTlqQzFFK1Qzd1dlQUlZOHcreHBoekFJd3hqeGtjSEp4d0c4MkpUc0R1di8vK0tweGxXbnA2ZWpvOXo3c0NtRytNK2R6SXlNZzFBS09qb3cvRmNYdzhjRVNTSktOdVUwcXR0ZDBoOXlMeWFEMDlQZlBtelp2M1A4YVlBV1BNV0tsVWV2N0l5TWdEcm5PMW9pQUliZ0dlYjR3NXVkTHh6d1RmOXc4eHh2d0EyQkRIOFhMWGVScXB2Nzkvd2VUazVNUEF3M0VjdS80TGpUU0pNQXd2c3RhK0Jrakd4OGY3TjIvZVBPazZrOVNmT3M0aXd0alkyRFpyN2N1Tk1XUFcyaDVqek5VOVBUM3pYT2RxVVpsY2lMSnc0Y0piZ1FrZzZPM3QzZDJKR3kxbFltS2l1Z3hJM1dhWkZ0LzNYMTBwbXJlVVNxVTFLcHJiUjJhK2FZdUlXNVVPOHlyZ0htUE13UHo1OHk5RS95cFZjMWxkaUZJWno3Z055QUVIT1k3VFVQbDh2cXZ5VWc4R3ltNHRYYnIwR2NhWXp3TllhMC9ldUhIakwxMW5rc1pSNFN3aS95ZUtvdCttYVhvWU1HNnRYUnVHNFptdU03V2dyQzVFQWJnSklKZkxIZUk2U0NPVlNpVjFuR1ZhRmk5ZVhNamxjbGNBWGNhWWk1TWt1Y1IxSm1rc0ZjNGk4ZzlHUmtaR2pER3JnU2xyN2FsaEdKN2tPbE9yeWVKQ2xJb2JLNysreUdtS0JrdlR0Rm80cStNc3U3Unc0Y0pQQWo3d2k0bUppWk5kNTVIR1UrRXNJbzhTUmRIL0FtOEdzTmFlNC92K0VZNGp0WlNNTGtTaHU3dDdtUEsvTmp4bjJiSmwvK1E2VDZONG5sY2QxVkRIV1hhcXQ3ZjNaZGJhdHdBVGFacXVxZnc1bGphandsbEVkaWlPNDY4Qkh3Wnl4cGpMK3ZyNjJ1cWtoWHJMNEVJVUJnY0hpOENQQUpPbWFkdDBuYXRuT0J0alZBakpEaTFidG13L1k4d0ZsSi83ZU0vSXlNaUk2MHppaGdwbkVkbXBPSTQvREZ3QTdKbW02WGZDTUZ6a09sT3J5T0JDbEtxYktyKzJUZUZjM1Jwb3JkV29oanpLNnRXcmM2VlM2VEpqekQ3QXQrTTQvcHpyVE9LT0NtY1IyYVh1N3U0M0E5OERIbWV0L1c0WWhvOTFuYWxWWkd3aFNsVTd6am1yNHl3N2RkZGRkNTBPUEIvNGJhRlFlTDNqT09LWUNtY1IyYVhCd2NIaWdnVUxqZ0lTNE9uVzJtdjcrL3NYdU03VkNvYUhoMjhIYmpYRzdOUFIwWEdjNnp3QWNSeHZBdjVpclgzYXNtWEw5bmVkcHhHTU1aMmdqck04V2hBRUw3TFduZ1lVUGM4N2VtaG82SDdYbWNRdEZjNGlzbHUzM25yckZtUE1ZY0RkUVAvazVPU2w2UHRIcldSdElZb0ZiZ1pvbHpsbmEyMFhxT01zLzhqMy9YMkJTeWlmYlg3NjhQRHdyWTRqU1FaazRadTBpRFNCS0lyK2FLMWRCZndOZUhrWWhwOXhuYWtWWkhRaFNsdU5hMVFmRGt6VFZJV3pWQmxqekVYQUU0RWI0empXbWZZQ3FIQVdrUmxJa3VSbjF0cVhBNVBXMnJlR1lmaHUxNWxhUUJZWG90d0U3ZE54cmo0Y2FJelJxSVlBVVBuZTloTGdYbVBNcTRIVWNTVEpDQlhPSWpJalNaTDgwRnI3V2lDMTFuNGlDSUtqWEdkcWRsbGJpQkxIOFdiZ3Q4YVl4L2YxOVQzWGRaNEdxTTQ0cStNczlQWDFMYmZXL2pmbFl2bTRLSXIrNkRxVFpJY0taeEdac1NSSnJnRCtnL0wza0l1Q0lIaUI0MGhOTGFNTFVXNEVzTmEyUTllNWVxcUdPczV0TGd6RGhXbWFYZzdNQXo0VngvSDNYR2VTYkZIaExDS3pFc2Z4SjRIUEEvT3R0ZDhPZ3VEWnJqTTFzd3d1UkxrSndGcDdpT3NnRGRBRjRIbWVPczV0emxyN0pXQi9ZTDB4NW4ydTgwajJxSEFXa1ZtTDQvaHR3TGNyaXdGdWFLYzF6YldXdFlVbzF0cWJLSit3OGNMVnExZm5YT2VwcCtweGRHbWFxdVBjeG9JZ2VCTndGUEJBc1ZoY0cwWFJsT3RNa2owcW5FVmtMdEpDb1hBMDhCUGdxYVZTNmZxZW5wNU8xNkdhVlpZV29pUkpjZzl3QjdEWHIzLzk2OUJsbG5xckhrZVh5K1hVY1c1VFM1Y3U3YUY4TktRRjNqdzZPdnByeDVFa28xUTRpOGljREEwTmJiWFdIZ0ZzQm9KQ29mQ05nWUdCdk90Y3pTaURDMUhhWWx5amVoemQ1T1NrQ3VjMjFOL2Z2eUNmejE4SjdBRjhPWTdqYjdqT0pObWx3bGxFNWl4SmtyOVFQcnJwTDhCTEhuend3Uzg0anRUTXNyUVFwVm80dC9RRGd0VlJqVDMzM0ZPakdtMW9jbkx5czliYUh1Q25oVUxoSGE3elNMYTUvcVlzSWkyaWNvVFpFY0REeHBnM2hHSDRBZGVabWxHV0ZxSVVDb1ZCb0FTc1hMeDRjY0ZsbGpyeUtIY2FpME5EUTF0ZGg1SEdDb0xnVmNBYmdJZExwZElhL1g5QWRrZUZzNGpVVEJ6SFAwblQ5R2lnWkszOWNCaUdXUmczYURhWldZZ3lORFIwUHpBQ0xGaTRjT0h6WEdhcGx4VXJWblFDQnRDWVJwdFp0bXpaL3NENWxMY0V2bjNqeG8xanJqTko5cWx3RnBHYUdoa1p1UVo0TzVTUGR1cnI2enZVY2FTbWs3R0ZLRGRWZm0zSmNZMkppWW5xMWtBVnptMGtETU9PWXJGNE9iQVF1REtLb3ErNHppVE5RWVd6aU5SY0hNZWZCODRDNXFWcCtrM2Y5NWU2enRSTU1yWVFwYVhubkRzNk9yUTFzQTFaYXo5cWpGa08zTm5SMGZFbTEzbWtlYWh3RnBHNmlPUDR2Y0FWUUxjeDV2cGx5NWJ0NXpwVE04bktRcFJpc1hnTHNBMVl0bkxseWk1WE9lb2xUZFBxOFlsNk1MQk4rTDcvRXVCZHdMWTBUZGV1WDc5KzNIVW1hUjRxbkVXa1h1ejQrUGhyZ1I4Q1R5cVZTamVFWWJqUWNhYW1rWldGS0tPam93OEI2NEdPaVltSkY3cktVUytlNTFYL01xQ09jeHZ3ZmYrSnhwaUxBTThZODU4akl5TWJYR2VTNXFMQ1dVVHFadlBtelpOVFUxTXZCMzRHUE5kYWUzVlBUODg4MTdtYVJZWVdvclRzbkxNNnptM0ZNOFpjQXV4cnJiMGhpcUpQdXc0a3pVZUZzNGpVMWFaTm0vNW1yVjBGM0FNY1hDZ1VMcUI4aW9Ic1JvWVdvdHdJcmJrSXBibzFVRFBPclM4TXcvZFIvc3ZmUGNCcktmK2xWR1JHVkRpTFNOMGxTWEszNTNtSFUrN3FIZVA3L2tkZFoyb2l6aGVpVEU1T3JnY2VBZzRJdy9DeExqTFVTM1g1aVU3VmFHMUJFTHpBV3Z0Qm9HU01PYmF5dEVsa3hsUTRpMGhEREE4UEo4QnFZTW9ZODE3ZjkwOXduYWtaWkdFaHl0alkyRGJneDVSL1poenNJa01kVlUvVjBLaEdpK3J2Nzk4SHVCVElXMnMvR2tYUnphNHpTZk5TNFN3aURSUEg4ZjlZYTArQThxa1JRUkM4MUhXbUpwQ1ZoU2czVm41dHFUbG5ZNHpPY1c1eGs1T1RYd1AyQTI1WnZIanhoMTNua2VhbXdsbEVHaXBKa2d1QWp3QjU0UExlM3Q1bGppTmxYa1lXb2xUUGMyNnBPV2RyYlhWVVF4M25GaFNHNGR1QUk0RDdpc1hpMGV2V3JTdTV6aVROVFlXemlEUmNITWVuQTE4RDlqVEdmS2V5K2xaMklnc0xVZUk0VHF5MTl3T0xXK2xNN21ySFdROEh0cDYrdmo3Zld2c0p3RnByWHpjNk92cDcxNW1rK2Fsd0ZoRW51cnU3M3dUOGp6SG04V21hZm5mNTh1V1BjWjBweXpLd0VDVTF4dndRTUdtYXRzeTRSclhqak01eGJpazlQVDJkMXRvcmdJSzE5dHdrU2E1MW5VbGFnd3BuRVhGaWNIQ3d1R0RCZ3RYR21CRnI3VE9LeGVLMUF3TUQ4MTNueXFxTUxFUnB4V1BwOUhCZ0N5b1VDdWRaYTU4QnhGdTJiRG5WZFI1cEhTcWNSY1NaVzIrOWRVdWFwb2NCdndXZU56NCtmaW42dnJSVEdWaUkwb3FMVVBSd1lJc0p3L0E0NE5YQWxqUk4xMnpldkhuU2RTWnBIZm9CSlNKT0pVbHlUNmxVV2dYOERYaUY3L3RudTg2VVZhNFhvc1J4L0hQS3l5T2UxTmZYOTh4RzM3OU9PZ0hTTkZYSHVRWDA5ZlU5MDFyN3VjcUhKNDJNalB6S2FTQnBPU3FjUmNTNWpSczNqbm1lOXdwZzBoanpOdC8zMytVNlU0YTVYb2pTYXFkcmRBRjRucWVPYzVOYnZIaHhvVExYM0dtdHZTaU80Nis3emlTdFI0V3ppR1RDOFBEd29MWDJlTW9Qb1gweURNUFZyak5sVVFZV29sUUw1MVlaMStnRXlPVnlLcHliWEhkMzk2ZXN0YjNBSGFWUzZXVFhlYVExcVhBV2tjeElrdVJ5NERUQXM5WmVISWJoODExbnlpQ25DMUdzdFRkUm5yTWVvQVYraGxSUDFaaWFtdEtvUmhNTGd1RGx3RW5BaExWMnplam82RU91TTBscmF2cHZlaUxTV3VJNC9nUndIakEvVGROcndqQjhsdXRNV1ROLy92eXY0V2doU3BJa2R3TjNBbzhKdzdDM2tmZXVoOG81em5hdnZmWlN4N2xKaFdINEZHdnRWd0FEbkpJa3lVYlhtYVIxcVhBV2tjeFp0R2pSMjRCcmpUSDdBRGNzVzdic24xeG55cEpiYjcxMUMyNFhvclRFNlJxTEZ5OHVBQjNBeE9EZ1lORjFIcG01Z1lHQmZKcW1sMVcrVjF3ZHgvSG5YV2VTMXFiQ1dVUXlaOTI2ZFNWanpGcGd2YlgyYWFWUzZUcEh4NjlsbHVPRktDMHg1N3h3NGNLdXlrdDFtNXZVK1BqNGg0MHhLNEc3cDZhbVh1ODZqN1ErRmM0aWtrbFJGRDFzclgwcHNCa0ljN25jTndZR0J2S3VjMldGeTRVb3hXTHhaaUFGWGhDR1lVY2o3MTFMcFZLcHVqVlE4ODFOeVBmOVE0RDNBbE5wbWg2OWFkT212N25PSksxUGhiT0laRmFTSkg5SjAzUVY4QmRqektyeDhmSHpYR2ZLRWxjTFVVWkhSKzhGZmtyNVJJb1ZqYnB2cmVYemVhM2JibEpMbGl4NW5ESG1FaUFIbkQ0eU1uS2I2MHpTSGxRNGkwaW1WUllZSEFFOERMelI5LzMzTzQ2VUdjUER3N2RiYTI5enRCQ2w2ZWVjUzZXU1JqV2FrOG5uOHhjRFR3QitFTWZ4eDF3SGt2YWh3bGxFTWkrTzQ1OFlZNDRCU3NhWWovaSsveHJYbWJMQ0dQTnBjTElRcGVrWG9lUnlPWTFxTktFZ0NONEQvS3UxOXMrNVhPN1ZsTWVHUkJwQ2hiT0lOSVVvaXI1ZFBVSENHUE5sMy9kZjdEcFRGcmhhaU5MUjBmRkRvQWlzQ01Od2owYmR0NWJTTkZYSHVjbUVZYmdDT0lQeWVlYkhiZGl3NFUrdU0wbDdVZUVzSWswalNaSnpnVThCODR3eDN3eUNZSW5yVEJtUUdtUE9xYnh1Mk5GMDY5ZXZId2VHZ1FMUWxJdHFxc3RQVU1lNUtZUmh1QkM0blBJUmdtZkZjZncvamlOSkcxTGhMQ0pOSlk3alU0RXJnWVhHbU91WExGbnlaTmVaWEpzL2YvNEZ1Rm1JMHRUakdwN242ZUhBSm1LdC9iSzE5bW5BVDR3eGV0WkJuRkRoTENMTnhvNlBqeDhIL01oYSsrUjhQbjlEcFJQVnRod3VSTG14OG10VFBpQllIZFd3MXFwd3pyZ2dDTjRNckFZZVNOTjBiUlJGVTY0elNYdFM0U3dpVFdmejVzMlRVMU5UUndJL0J3NncxbDdWMDlNenozVXVsMXdzUk9udTdyNE4yQXI0Qnh4d3dONk51R2N0VlR2T3hoaU5hbVJZR0lZSEFHY0QxbHI3eHBHUmtkODRqaVJ0VElXemlEU2xUWnMyL2MxYSt4TGdqOENMQ29YQ1Z3SGpPSll6TGhhaURBNE9UZ0JEUUs2am8yT2dFZmVzSld0dEY0QXhSaDNuakFyRGNBOXI3UlhBQXVCTFNaSjgwM1VtYVc4cW5FV2thU1ZKY3JjeDVuREtEM2NkR3dUQkdhNHp1ZVJvSVVyVGptc1lZem9CckxYcU9HZlhPY0J6Z0UyRlFxR1JZMGdpTzZUQ1dVU2FXaFJGTVhBVTVUR0YweXF6a0czSjBVS1VwbDJFVWoxVlF4M25iUEo5ZjYyMTluWEFROWJhTlVORFExdGRaeEpSNFN3aVRTK080KzlaYTArc2ZQaTVNQXdQY3hySW9VWXZST251N2g0R3hvRm5oMkg0aEhyZnI1YXFveHBwbXFwd3pwZ3dEQmNaWTc1SStZSFh0eWRKOGpQWG1VUkFoYk9JdElna1NiNXFyZjB2SUcrdHZjTDMvVDdYbVZ4bzlFS1V3Y0hCSXZBanlnVk9VM1dkcTZNYW51ZHBWQ05EZW5wNjVsbHJMd2U2alRHWEowbnlWZGVaUktwVU9JdEl5MGlTNUVQQWhVQW5jTjJTSlV1ZTVqYVJFeTRXb2pUcm5ITVhRS2xVVXNjNVErYlBuMzhtc0F5NE01L1BuK0E2ajhqMlZEaUxTRXN4eHJ3SitGOWp6T1B6K2Z4M2x5OWYvaGpYbVJyTndVS1VacDF6N2dUSTVYTHFPR2RFR0lhSFZjYU10bGxyMTFRMlZJcGtoZ3BuRVdrcFVSUk5MVml3NEpYR21CSGdtVk5UVTljTURBek1kNTJya1JxOUVDV080MDNBdmNCVHd6QmNWTy83MVZBblFENmZWOGM1QTN6ZmY2SzE5bXVBWjYwOUxVbVNZZGVaUkI1SmhiT0l0SnhiYjcxMVM1cW1od0cvTmNhczNMSmx5eVcwMmZlN0JpOUVzY0ROQUUwMjU5d0ZzSFhyVmhYTzdubkFwY0Mrd1BWSmtwenRPSS9JRHJYVkR4SVJhUjlKa3R4VEtwVldBUTlZYTE4WkJNR25YR2RxSkFjTFVacHRYTU1BZXdDbDBkSFJoMXlIYVhkaEdMN2ZHRE1BL01FWTgxcktmeGtUeVJ3VnppTFNzalp1M0RobWpIa0ZNQW04SXdpQ2Q3ak8xRWdOWG9peWZlR2MrUTJPSzFldTdLVDhNMUJGczJPKzc3L1FXdnNCb09SNTNyRlJGUDNWZFNhUm5WSGhMQ0l0TFlxaW00MHhyd05TNEZPKzc3L1NkYVpHYWVSQ2xEaU9Od04zQTQ4THcvQzU5YnhYTFV4TVRIUldYdXJCUUllV0wxLytHTS96THFWOGpPUi9EdzhQRDdyT0pMSXJLcHhGcE9WRlVYU1pNZVo5Z0dlTXViaXZyMitsNjB5TjB1Q0ZLRTB6cmxFcWxhcUZzK2FiSFNvV2kxK3oxajRaK05IaXhZcy80anFQeU82b2NCYVJ0aEJGMGNlc3RWOEFGcVJwZWsxZlg5OHpYV2RxaEVXTEZsMUQ0eGFpM0FSZ3JUMmt6dmVaczF3dTExVjVxWTZ6STVYUnFaY0NmeTBXaThlc1c3ZXU1RHFUeU82b2NCYVJ0ckY0OGVLM0F0OEJIcE9tNlEwclZxeDR2T3RNOWJadTNicFNveGFpV0d0dm9qeFQvY0xWcTFmbjZubXZ1VXJUdEJQQVdxdU9zd05CRUlUQXh5ai8vK1YxbzZPanYzY2NTV1JhVkRpTFNOdW9GSkZyckxXM0EvdFBUVTFkMTRDSDVweHIxRUtVSkVudUFlNEFGdDUxMTEyWlhubnVlVjRYZ0RGR2hYT0RyVnk1c2d1NEhDZ0FuNDNqK0R1T0k0bE1td3BuRVdrclVSUTlYQ3FWWGdyY0NmVGw4L2tyczk0ZG5hc0dMMFJwaW5FTmEyMG5nREZHb3hvTnRuWHIxaThBVHdlaXljbko5N3JPSXpJVEtweEZwTzJNam83ZW02YnBTNEMvQW9mZGVlZWRuM2VkcWQ0YXVCQ2xLUjRRckJiT0d0Vm9yQ0FJamdlT0FjYUJOV05qWTlzY1J4S1pFUlhPSXRLV1JrWkdmbVd0UFFMWUNydzVDSUwvZEoycG5ocTFFS1ZRS0F3Q0plQjVXVjUxYm95cGptcW80OXdnWVJnK0N6aVg4bHp6U1pVakRFV2FpZ3BuRVdsYlNaSU1VZTUrbFlBemdpQTQxbkdrdW1yRVFwU2hvYUg3Z1JGZ3dmajQrUFBxY1k5YXFIYWMwelJWeDdrQkJnWUc1bHRycndEMkJDNk00L2hTMTVsRVprT0ZzNGkwdFRpT3J6Ykd2S3Z5NFZkOTM4LzBiTzVjTkhBaFN1YkhOYmJyT0t0d2JvRHg4ZkZQQVV1Qk80ckY0bHRkNXhHWkxSWE9JdEwyb2lnNngxcjdhV0NlTWVaYllSZ2U0RHBUdlRSb0ljcU5sVjh6V3pnRDFSbG5qV3JVV1JBRXJ3Qk9wRHdXOWFyUjBWR3RPWmVtcGNKWlJBUklrdVE5d0RlQWhkYmE2NWNzV2ZKazE1bnFvUkVMVVlyRjRvK0JiY0N5RlN0V2ROZmpIbk5sakttZXFxR09jeDM1dnYvUFZFNTBNY2FjRXNmeHFPdE1Jbk9od2xsRXBNeU9qNCsvQnJnRjJDK2Z6MStmMWFKdkxocXhFS1hTVVZ3UDVLZW1wbDVZajN2TWxiVzJDeUJOVTNXYzYyUmdZQ0J2akxrTTJCdTRLb3FpODF4bkVwa3JGYzRpSWhXYk4yK2VMQlFLUndJL0I1Wk1UVTE5S3d6RER0ZTVhcTFCQzFFeVBhNngzVG5PNmpqWHlZTVBQdmhmd1BPQXU2ZW1wdDdnT285SUxhaHdGaEhaenREUTBQMXBtcTRDL2dTODJGcjdWZGVaYXExQkMxR3FEd2htOG1ITDZzT0JudWVwY0s2RHZyNitRNDB4cHdKVDF0cTFtelp0K3B2clRDSzFvTUpaUk9RUlJrWkdmZ01jRHZ3ZGVIVVFCR2U0VFZSNzlWNklNams1dVI1NENIaXU3L3Y3MXZyNk5WQTlqazZqR2pXMllzV0t4NmRwZWpIZ0dXTStWRG4yVWFRbHFIQVdFZG1CT0k0amErMVJsSXZML3d5QzRJMnVNOVZTdlJlaVZEYkMzVUs1ZURxNDF0ZXZnVTVReDdrT3pOVFUxTVhBUDFscnZ4OUYwY2RjQnhLcEpSWE9JaUk3a1NUSmQ0MHhKMVUrUEsrdnIyK1YwMEExMW9DRktGa2UxK2dDMkxadG16ck9OUlNHNFh1QmY3SFcvbm5ldkhtdnB2ei9MNUdXb2NKWlJHUVhvaWo2aWpIbXY0RjhtcVpYQmtFUXVzNVVLdzFZaUpMbFJTaWRnSjAzYjU0NnpqWGkrMzYvdGZZalFPcDUzbXZXcjEvL1o5ZVpSR3BOaGJPSXlHNUVVZlFCYSsxRmxJdXQ2NVlzV2ZJMDE1bHFwWjRMVWVJNFRxeTE5d09Md2pCOFNpMnZQUmM5UFQzemdBS3dMWXFpS2RkNVdrRnZiKzllbGFQbk9xeTFuNGlpNkg5ZFp4S3BCeFhPSWlMVDRIbmVHNjIxM3dmK0taL1AzOURmMzcrUDYweTFVT2VGS0treFpwRHk2UjJaR2Rmbzd1N3VyTHpVbUVhTmVKNzNGZUNwd05EQ2hRcy80RGlPU04yb2NCWVJtWVlvaXFibXpadjNTbUFqOEt6SnljbHJCZ1lHNXJ2T05WY05XSWlTdVhHTmJkdTJWUXRualduVVFCaUdKd0wvRHZ3dFRkT2pCd2NIaTY0emlkU0xDbWNSa1dsYXYzNzllS2xVT2d6NEhmRDg4Zkh4aXdIak9OYWMxWGtoU3VZSzUyS3gyRlY1cVk3ekhBVkJzTVJhK3luQVdtdmZXRG5LVWFSbHFYQVdFWm1CalJzMy9zSHp2RlhBQThEcU1BelBjcDFwcnVxNUVDV080NThEOXdCUERJTGcyYlc4OW16bDgzbDFuR3VnY2hMTEZjQUNhKzBYa3lUNWx1dE1Jdldtd2xsRVpJYUdoNGQvU3ZtZnBpZXR0ZThLdy9EdHJqUE5WWjBYb21TcTY1eW1xVHJPTlpEUDU4OEZuZzJNTGx5NDhGMnU4NGcwZ2dwbkVaRlppT1A0SnVEMVFHcXQvVlFRQks5d25Xa3U2cndRSlZPRnMrZDU2ampQVVJpR1J3T3ZwYndkY3MzZzRPQ0UyMFFpamFIQ1dVUmtsdUk0dnRRWTgzNGdCM3k5dDdmM2VhNHp6VVc5RnFJWVkyNmtQQU03UUFaKzdsaHJPd0dNTVNxY1p5RUlnc1hXMmk5UUh1MTVXMlVjUjZRdE9QOEdKaUxTektJb090TVk4MFZnZ2VkNTF5eGR1dlFacmpQTlZyMFdvbFM2MlhjYVkvWUpnc0N2MVhWbnl4alRCV0N0MWFqR0RGWE93TDRDNkxiV1hwWWt5UVd1TTRrMGtncG5FWkU1Mm4vLy9kOENYQWM4TnBmTGZYZkpraVdQYzUxcHR1cTRFQ1V6NHhycU9NOWVvVkQ0T0JBQ20vZllZNDhUWE9jUmFUUVZ6aUlpYzdSdTNicFNzVmhjQTJ3QTlzL244OWVGWWJpSDYxeXpVY2VGS0RkV2ZzMUM0YXlPOHl3RVFYQTQ4SFpnRWxoVE9ZMUZwSzJvY0JZUnFZSFIwZEdIaXNYaTRaU0x6bVhXMml0V3IxNmRjNTFycHVxMUVNVmFlek9RQWkrby9ITy9NOFlZZFp4bnFITFN5dGNvbjF0K1doekhrZU5JSWs2b2NCWVJxWkhSMGRGN1M2WFNTNEMvQWkrOTY2NjdQdWM2MDJ6VVl5RktraVIvQVg0SzdGa29GRmJVNHBwejBBbVFwcWtLNTJsWXZYcDFMcGZMWFFvOEZyZ3VqdU96WFdjU2NVV0ZzNGhJRFczY3VQR1hhWnErRE5ocXJUMGhETVBUWEdlYXFUb3VSTW5LbkhNWGdERkdvd2JUY09lZGQzNEFPTWdZODN0anpQR3U4NGk0cE1KWlJLVEdSa1pHYmdPT0JVclcyak9DSURqR2RhYVpxdE5DbE9xYzh5RTF1dDVzZFFKNG5xZU84Mjc0dm44UThINmdsS2Jwc1ZFVS9kVjFKaEdYVkRpTGlOUkJITWRYR1dQZVRmbjc3RmZETUR6WWRhYVpxTWRDbEk2T2poOEJSV0JGTGMrSm5vVXVnRFJOMVhIZWhUQU1IMnVNdVpUeU9lWC9sU1RKRDExbkVuRk5oYk9JU0oxRVVmUlo0R3lnWUsyOXFxK3Y3N211TTgxRXJSZWlyRisvZmh3WUJ1Ymw4L25uei9WNmM2Q084KzRaYSsyRndKT0FIeTVhdE9nTXgzbEVNa0dGczRoSUhjVngvRzVnSGJCWG1xWTMxSERzb2U3cXRCQWxDK01hblFERnpjWjRQQUFBSUFCSlJFRlVZbEdGODA0RVFmQU80RERncjZWUzZaaDE2OWFWWEdjU3lRSVZ6aUlpOVdXN3U3dGZBL3dZMkMrWHkxMi9Zc1dLYnRlaHBxc09DMUd5OElCZ0YwQkhSNGRHTlhiQTkvMCs0RXpLLzlwdy9NYU5HLy9nT0pKSVpxaHdGaEdwczhIQndZbENvZkF5NEE1ZzZiWnQyNzRaaG1HSDYxelRVZXVGS04zZDNiY0JXNEhlL3Y3K2ZlWjZ2Vm5xQkhqNDRZZlZjWDZFRlN0V2RCdGpMZ2NLd0dmaU9MN09kU2FSTEZIaExDTFNBRU5EUS9jWGk4VlZ3SitNTVllbWFmcGwxNW1tbzlZTFVRWUhCeWVBMjREYzVPVGt3Rnl2TndzRzJCTkl4OGJHSG5Kdy8wd3JGb3RmQkJZRHc1T1RrLy9oT285STFxaHdGaEZwa05IUjBWOERod04vTjhZYzUvditSMXhubW80NkxFUnhOcTZ4Wk1tU1BTaWZFdkVRNVZFRXFmQjkvM1hXMnJYQU9MQjJiR3hzbSt0TUlsbWp3bGxFcElIaU9JNDh6M3NWVURUR3ZEOE13emU0enJRN2RWaUk0cXh3WHJCZ1FXZmxwY1kwdGhNRXdiTXIvN0pnalRFbnhuRzgyWFVta1N4UzRTd2kwbUREdzhNM0FDY0JXR3ZQODMzL0pZNGo3Vll0RjZKMGQzY1BBdzhDei9KOS80bTF5RGRkVTFOVDJocjRDQU1EQS9PQkt5bVBzSHd0aXFMTEhFY1N5U3dWemlJaURzUngvR1hnbzBDSE1lYktHbzFBMUUwdEY2SU1EZzRXZ1I4QnhoalQwSzV6bXFhZEFOWmFkWndydG16WmNqWndBUEJ6WTh4YlhlY1J5VElWemlJaWpzUngvSDdnRXFETFdudGRiMi92VXgxSDJxVWFMMFJ4TXE3aGVWNVg1YVU2em9Edis2KzAxcjRaMkdxTWVWVVVSUSs3emlTU1pTcWNSVVFjTXNhOEh2Z0I4QVRQODI0NDRJQUQ5bmFkYVdkcXZCQ2xXamczZEJHS3RWWXp6aFc5dmIxUE5jWjhtZkxzK3J1aUtOcmtPcE5JMXFsd0ZoRnhLSXFpcVk2T2puOEhSb0ZuZDNSMFhMTjQ4ZUtDNjF3N1U2dUZLSEVjYndMdUJaNFNCTUhpR3NYYkxjL3pWRGdEQXdNRGVjL3pMZ2YyQXI2VkpNa1hYV2NTYVFZcW5FVkVIRnUvZnYxNHFWUmFCZndPZUVGM2QvZkZsTThienB3YUxrU3h3TTJWMXcwYjEwalR0QXZBV3R2V294cGJ0bXc1QXpnUStFMmFwcGsvMlVVa0sxUTRpNGhrd01hTkcvOWdqRG1NOG1rVFIvbSsvMG5YbVhha3hndFJHajZ1VWUwNEcyUGF0dU1jaHVHL1dHdmZRL21VbExVakl5TVB1TTRrMGl4VU9JdUlaRVJseHZRVndEWmp6THQ4Mzgva0NRZTFXb2hpakxteDh2SmdHdFJodDlhMmRjZDUyYkpsLzVTbTZjV0FaNjM5UUJ6SFAzR2RTYVNacUhBV0VjbVFPSTV2QWw0UFlJdzVPd2lDbHp1TzlDaTFXb2dTUmRHZHdOM0F2a0VRSEZDcmZMdFNmVGl3VFR2T1hxbFV1c1FZODNqZ2Y1TWsrWVRyUUNMTlJvV3ppRWpHeEhIOGRlRDlsRmREZjkzMy9YN0hrUjZsaGd0UkdqcXVZWXlwRnM1dDEzRU93L0M5d0l1QlAzVjBkTHdHclJ3WG1URVZ6aUlpR1JUSDhVZUI4NEU5akRIWDl2YjJQdDExcHUzVmNDRktkVnlqSVE4SVZrYzEwalJ0cTQ1emIyL3Y4NnkxSHdaU3ovTmVzMzc5K2orN3ppVFNqRlE0aTRoazFLSkZpMDRHcmdjZTYzbmVkMzNmMzlkMXB1M1ZZaUdLdGZibXlqVmVPREF3a0s5bHZoM1pydVBjTm9YekFRY2NzTGZuZVpjQkhkYmFqdzhQRDMvZmRTYVJacVhDV1VRa285YXRXMWNxRm91dkFvYUJSY2FZNzRSaHVJZnJYRlcxV0lpU0pNazl3QjFBOS9qNGVGOXRFKzVRMnowYzJOSFI4VlhnbjRIYkZpNWMrRUhYZVVTYW1RcG5FWkVNR3gwZGZhaWpvK053eW1jbnI3RFdYcjU2OWVxYzYxeFZOVnFJMHNnNTU3YnFPQWRCY0RMd2N1QnYxdHFqQndjSGk2NHppVFF6RmM0aUlobTNmdjM2UDN1ZXR3cTREemhpOCtiTjU3ck9WRldqaFNpTm5IUHVCQ2lWU2kzZmNmWjlmeWx3RnVWUm1EY2tTWEszNDBnaVRVK0ZzNGhJRXhnZUh2NkY1M2t2QTdZYVkwNzBmZis5cmpOQmJSYWlURTFORFFJbDRIa0RBd1B6YTVWdFI0d3hYUUNlNTdWMHgzbkpraVY3R21PdUFPWURYNGpqK0NyWG1VUmFnUXBuRVpFbU1UdzhmS3UxOWpWQXlSanowVEFNajNhZENlYStFR1hUcGsxL0EwYUErUTgrK09ES21nZmNUdlVjNTQ2T2pwWXVuUFA1L09lQVp3RWJ1N3U3MyswNmowaXJVT0VzSXRKRWtpVDVKbkFLNWMxdkYvVDE5UTA0amxTcmhTZzNBaGhqNmoydTBRWHcwRU1QdGV5b1JoQUV4d0xIQVg4M3hxd1pIQnljY0oxSnBGV29jQllSYVRKeEhIOEcrQXhRU05QMDZxVkxsL2E0emxTRGhTalZCd1RyVmpoWGpyc3JBTnZHeHNhMjFlcytMbFhPK3o2UDhncnp0MFpSZElmalNDSXRSWVd6aUVnVGl1UDQzY2FZYndKNzVYSzVHM3pmZjZMTFBKV0ZLRmN4eTRVb3hXTHh4OEEyb0cvRmloWGR0YzRIOE1BREQzUlNMaWhic3R2YzA5TXp6L084S3loMzFTK040L2hDeDVGRVdvNEtaeEdSNXBSMmRYVzkybHA3Sy9BVXovT3VYN2x5WlpmTFFKN25mWnBaTGtRWkhSMTlDUGdKa0orYW1qcW9Idms2T2pxcS8vdTA1SHp6dkhuelBna0V3SzhXTEZod291czhJcTFJaGJPSVNKTWFIQnljNk9qb2VCbndDMnR0NzlhdFc3OFpobUdIcXp3MVdJaFMxM0dOVXFuVXNtYzQrNzUvaERIbXJjQ2tNV1pOWmU1Y1JHcE1oYk9JU0JPNy9mYmI3eXNXaXkreDF2NForQmRyN1pjY1J6b2JacjBRcGE2TFVEelBhOG10Z1V1V0xIbXlNZVlDd0JoajNodEZVZXc2azBpclV1RXNJdExrUmtkSGZ3MGNUbmtFNGJXKzczL1lWWmJGaXhkL20xa3VSREhHL0lUeTE5Q3paTW1TeDlVNlc1cW1uWldYTGROeFhyMTZkUzZmejE4R1BBYjRUaFJGbjNXZFNhU1ZxWEFXRVdrQlNaSU1HMlBXQUVWanpBZDgzMytkaXh4eldZZ1NSZEVVOEdQQXkrZnpCOWM2Vy9VTVoxcm80Y0RObXpkL0NIaUJNZWIzK1h6K2VOZDVSRnFkQ21jUmtSWVJSZEgxd0ZzQWpERmZESUxnMzF6a21PTkNsTHFOYTFTM0J0SWlIZWN3REE4Mnh2d25VRXpUOUpqYmI3LzlQdGVaUkZxZENtY1JrUllTeC9INXdKbEFCL0NOdnI0K3Y5RVo1cmdRcFo0UENIWUNXR3Vidm5EMmZYOWZhKzNYZ1p3eDVyK1NKUG1SNjB3aTdVQ0ZzNGhJaTRuaitQM0ExNEd1TkUydjkzMy9ueHVkWWJZTFVlSTRUcXkxOXdQNzF6cDN0ZU5zakduMlVRMERYQWc4MFZvN0dFWFJHWTd6aUxRTkZjNGlJcTNIVGs1T3ZwN3lHdXNuR0dOdU9PQ0FBL1p1WklBNUxFUkpqVEdEbEl2RG1vNXJWR2VjbS8wNHVqQU0zMldNV1FYOEJUZ0dTQjFIRW1rYktweEZSRnJRMk5qWU5tUE12d09iZ09kMGRIUmN2WGp4NGtJak04eGhJY3BOQU1hWW1vNXJWQXZuWmo2T3JyZTNkNW0xOXFOQTZubmVhNU1rdWNkMUpwRjJvc0paUktSRlJWSDBZTEZZWEdXTStUMXdVSGQzOTBXVU83a05NZHVGS01hWUd5c3ZhMW80YnplcTBaUWQ1eFVyVm5SN25uYzVNTThZODVuaDRlRWJYR2NTYVRjcW5FVkVXdGpvNk9qdnJiV0hBUThDcndxQzRPTU5qakRqaFNoUkZOMEIzQU04d2ZmOTU5UXFTTE4zbktlbXBzNEhGZ0ViSmlZbVRuT2RSNlFkcVhBV0VXbHhjUnlQV212L0hkZ0duQklFd1V4bWp1ZGtEZ3RSYWo2dTBjd2Q1ekFNM3dDc0FjYU5NV3ZIeHNhMnVjNGswbzVVT0l1SXRJRWtTVzYwMXI2aDh1Rm53akE4c2hIM25jTkNsSHFNYTNRQ3BHbmFWSVd6Ny92UHNkWitGckRXMmpkSFVYU242MHdpN1VxRnM0aEltMGlTNUJMZ0EwRE9XbnRwRUFRSE51SytzMW1JWW95NWlmS0RoUVBVN21kVko0RG5lVTB6cXRIZjM3L0FHSE1sc0ljeDVvSWtTYTV3blVta25hbHdGaEZwSTNFYy96ZndaV0FQNE5vZ0NCYlgrNTZ6V1loU09jN3VUbUJ2My9kbnVuMXdaN29BaXNWaTAzU2NKeWNuUHdNOEYvZ1o4RGJIY1VUYW5ncG5FWkUyczJqUm9oT3R0VGNBK3dMZjlYMS8zM3JmYzVZTFVXNnN2TGNtNHhyR21FNkFmRDdmRkIzbk1BeFhBMjhFdGhwajFrUlI5TERyVENMdFRvV3ppRWliV2JkdVhhbFVLaDBGREFPTGpUSFhobUc0Unozdk9jdUZLTlgxMnpWWmhHS3Q3UUtZUDM5KzVqdk9TNVlzZVpxMTlrdVVqdzk4WnhSRm0xeG5FaEVWemlJaWJXbDBkUFNoam82T3c0MHh2d1lPQkM2anpqOFRacm9ReFZwN00rV3RlQ3Q3ZW5ybTFTRENua0I2NjYyM1BsU0RhOVZOR0lZZCtYeitjbUF2WUYwY3grZTd6aVFpWlNxY1JVVGExUHIxNi84TXJBTHVzOWErTEFpQ2MzYjNucm1ZNlVLVUpFbitBdndVMkhQZXZIbHplcEN4djc5L0FaQUhIaWJqSzZxdHRmOE5yRERHL05vWTgwYlhlVVRrLzFQaExDTFN4cUlvdXNNWWN5UXdBWndjQk1GNzZuekxtUzVFcVI1TE42ZHhqWWNlZXFpcjhqTFRZeHBCRVB3YjhHN0s4K0Jyb3loNjBIRWtFZG1PQ21jUmtUWVhSZEdQalRHdm9keUovWmp2KzJ2cWRhOVpMRVNweVNLVVFxSFFXWG1aMlFjRHd6QjhBbkFSNVovTjc0K2lhTDNqU0NMeUNDcWNSVVNFS0lyV0FhY0FuakhtUXQvM0Q2ckhmV2E2RUtXam8rTkhRQkZZUHAyNTZKMHBGb3RaN3poNzF0cExnTWNCL3hQSDhTZGRCeEtSUjFQaExDSWlBTVJ4ZkRid1dhQmdqTG5hOS8zbjFPTStNMW1Jc243OStuRmdBekF2bjgrL1lMYjN6T1Z5MVk1ekpndm5JQWhPb3p5TzhzZGlzZmdheWc5UmlrakdxSEFXRVpIL0U4Znh1NEJ2QVhzYlkyNm9qQS9VMUN3V29zejVXTG8wVFRzQnJMV1pHOVhvNit0YkNad09sS3kxcng0ZEhiM1hjU1FSMlFrVnppSWlzcjIwdTd2N1dPQTI0Sit0dGRldlhMbXlhM2R2bXFrWkxrU3BGczZ6bm5PdW51RnNqTWxVeDdtL3YzK2ZORTB2bzN6aXg4ZVRKTGx4ZCs4UkVYZFVPSXVJeUQ4WUhCeWN5T2Z6UndDL0FQeXRXN2V1R3hnWXlOZnlIak5aaU5MZDNYMGJzQlhvN2UvdjMyYzI5NnR1RFRUR1pLcmpQRGs1K1ZYZ0tkYmFXN3U3dXova09vK0k3Sm9LWnhFUmVaVGJiNy85dmx3dXQ4cGErMmZnWDhmSHgydStoR082QzFFR0J3Y25LSGZBdlltSmlZTm5jNjlxeDlsYW01bU9jeEFFYndHT3ROYmU3M25lMFlPRGcwWFhtVVJrMTFRNGk0aklEbTNZc09FdWErMUxnWWVBMXdWQlVOT082QXdYb3N6cFdEclA4ekwxY0dCdmIyOHY4RW5BR21QZVVPbkFpMGpHcVhBV0VaR2RHaGtaMlFDc29Yd2szSWVDSURpK3hyZVkxa0lVWTB4MTluZFdoYk8xTmpNUEIvYjA5SFI2bm5jRk1CODRMNDdqcTExbkVwSHBVZUVzSWlLN0ZNZnhkZGJhdDFZK1BEOElnbit0MWJXbnV4QmwvLzMzSHdZZUJKNDVqWWNKSDhVWWs1bUhBK2ZQbi85NTRKbkdtSkh4OGZGM3U4NGpJdE9ud2xsRVJIWXJTWkl2V21zL0JuUUEzNmlNR3N6WmRCZWlyRnUzcmdUOENEQ2U1ODI0NjV5VmpyUHYrNit4MXI0RytMc3haczNtelpzblhlWVJrWmxSNFN3aUl0T1NKTW43Z0V1QmJzL3pyZy9EOENtMXVPNE1GcUxNZXM0NUN4M25wVXVYUHNNWTg3bEtqcmNNRHcvL3dsVVdFWmtkRmM0aUlqSmRkbkp5OG5XVUM5Z25BamYwOXZidU5kZUxUbmNoeW5aenpqTmVoRkx0T0xzcW5CY3ZYbHpJNVhKWEFGM0ExNk1vdXNoRkRoR1pHeFhPSWlJeWJXTmpZOXVNTWE4QWZtcXQ3VEhHWE4zVDB6TnZydGVkemtLVUtJcCtDdHdMN05mYjIvdjBHZDZpRXlCTlV5ZWpHZ3NYTHZ3azRCdGpmams1T1htaWl3d2lNbmNxbkVWRVpFYWlLSG93bDh1dEF2NWdqQm1ZUDMvK2hZQ1o0elduc3hERkFqY0R6R0xPdWF2eXZvWjNuSHQ3ZTE5bXJYMExNR21NV1RNMk51YjhBVVVSbVIwVnppSWlNbU1iTm16NEhiQUtHTGZXcmcyQzRHTnp2ZVkwRjZMTWRseWpFNkJVS2pXMDQ3eHMyYkw5akRFWEFNWVljK3J3OEhEU3lQdUxTRzJwY0JZUmtWbUo0M2pVV3Z2dndEYmdQV0VZbmpTWDYwMW5JWW94NXFiS3l3Rm0xdVh1QXNqbGNnM3I5cTVldlRwWEtwVXVNOGJzQTF3YlJkRTV1MzJUaUdTYUNtY1JFWm0xSkVsK1lJeDVFNEMxOWh6Zjk0K1k0eVYzdVJBbGlxSTdnYnVCZlgzZlh6S0Q2M1lDUFBqZ2d3M3JPTjkxMTEybkE4OEhmbGNvRkdxOU9FWkVIRkRoTENJaWN4SkYwVVhXMmc4Q09XUE01V0VZcnBqdHRhYTVFR1ZHNHhxclY2L09BUXVBcVVhZG14d0V3WXVzdGFkUjNyaDR6TkRRMFAyTnVLK0kxSmNLWnhFUm1iTWtTYzZ3MW40RjJNTmFlMjBZaG90bWM1MXBMa1NaMFhuT2Q5MTFWeWZsc1k2R2pHbjR2cjh2OEhYS2Y1SDRTQnpIdHpUaXZpSlNmeXFjUlVTa0poWXVYSGdpOEYzZ2NkYmE3NFpoK05qWlhHZDNDMUVxYzg0V2VPSEF3RUIrZDljckZvdWRsWmVOR05Nd3hwaUxnU2NBTjBkUjlOOE51S2VJTklnS1p4RVJxWW5Cd2NIaTVPVGtVVUFFUE4xYWUyMS9mLytDbVY1bmR3dFJvaWo2STNBSDBQWEFBdzhzMzkzMTh2bDhWK1ZsM1R2T1FSQ2NBdndiOEJkcjdiRkFXdTk3aWtqanFIQVdFWkdhR1JzYiszc3VsenNjK0EzUVB6azVlUm16K0ZsVFdZaFNaT2NMVVc2c2ZONXV4elhTTkcxSXg3bXZyMjg1Y0FhUVdtdVBTNUxrbm5yZVQwUWFUNFd6aUlqVTFJWU5HLzVrakhtSnRmWis0TWdnQ0Q0NzAydFVGcUo4aTUwdlJKbjJuSE11bDZzV3puWHJPSWRodURCTjA4dUJlZGJhczVNaytXNjk3aVVpN3Fod0ZoR1Jtb3VpNkE1anpKSEFCUENXTUF4UG1lazFkclVRWldwcWFoQW9BZjI3R3dkSjA3UUx3QmhUdDhMWld2c2xZSDlyN2UyZTU1MVdyL3VJaUZzcW5FVkVwQzRxcDBrY1IzbDA0ZU5CRUx4cUp1L2YxVUtVVFpzMi9RMUlnUGtURXhNcmQzVWRhMjFuNWRlNmpHb0VRZkFtNENqZ3dYdyt2emFLb3FsNjNFZEUzRlBoTENJaWRSUEg4VGVNTWFkUy9ubHpvZS83TDV6aEpYYTFFS1c2UlhDWDR4ckdtTHAxblB2NitwNWJ5V2lCTjIvWXNPR3VXdDlEUkxKRGhiT0lpTlJWRkVXZnN0YWVBOHdIcmc2QzROblRmZTl1RnFKVUMrZGRMa0twVjhlNXY3OS9nYlgyQ21BUDRDdHhIRjlaeSt1TFNQYW9jQllSa2JwTGt1U2R3RlhHbUgyQUc4SXdmTUowM3JlcmhTakdtRnVBU1dOTUVJYmh3cDFkdy9POHpzcm4xN1RqUERrNStWbHJiWTh4WnF4UUtMeTlsdGNXa1d4UzRTd2lJbzJRRmdxRlk0SGJnS2RhYTYvcjZlbnAzTjJiWU9jTFVhSW9laGhZRCtUVE5EMW9aKyszMW5ZQnBHbGFzOEs1TXEvOUJ1QmhZOHlhb2FHaHJiVzZ0b2hrbHdwbkVSRnBpS0dob2EzR21KY1pZMzRKQklWQ1lkMTBOdi90WmlIS2JvK2xNOFpVTzg0MUdkVll0bXpaL3NENWxOZDR2M040ZVBpbnRiaXVpR1NmQ21jUkVXbVlLSXIrQ3F3QzdnWCtiY3VXTFYrY3p2dDJ0aERGR0hOajVlVk81NXlySFdkcjdadzd6bUVZZGhTTHhjdUJoY0EzNGpqKzBseXZLU0xOUTRXemlJZzBWQlJGZDNxZTkxTGdJV3Z0NjhNdy9PQTAzck96aFNqcktTODI2Vm14WXNYamQvVGVXbmFjMHpROTB4aXpITGpMR1BPbXVWNVBSSnFMQ21jUkVXbTQ0ZUhoMjRHMVFORmFlM29RQksvZDNYdDJ0QkNsY21ieWp3R3piZHUyZzNmMHZ1cXBHcDduemFuajdQditTNHd4N3dTMmVaNjNOb3FpQitkeVBSRnBQaXFjUlVURWlUaU92Mk9NZVZ2bHd5LzE5ZlVkdXF2UDM4VkNsRjBlUzFjZDFTaVZTck11bkgzZmY2SXg1aUxLUHpmZlh5bjhSYVROcUhBV0VSRm5vaWo2Z2pIbUUwQkhtcWJmOUgxLzZXN2U4cWlGS05VNTU1MDlJRmdkMWNqbGNyTWQxZkNNTVY4SDlnVytGOGZ4V2JPOGpvZzBPUlhPSWlMaVZCUkZwMWxyTHdPNmpUSFhMMXUyYkwrZGZlNk9GcUpFVVRSaXJiMGYyTCszdC9lcE8zaGJGOERVMU5Tc09zNWhHTDRQT0JqNFk3RllQSTd5dUlpSXRDRVZ6aUlpNHByZHRtM2I4Y0ROd0pOS3BkSU52YjI5ZSszb0UzZXlFQ1UxeGd3Q0dHTjJOSzdSQ1RCLy92d1pkNXlESUhpQnRmYURRQWs0ZG5SMDlONlpYa05FV29jS1p4RVJjVzVzYkd4Ym1xYXZBSDRLUE5menZLdDZlbnJtN2VoemQ3UVFaYnRqNlhZMHJ0RUoyUFhyMTgrbzQ5emYzNzhQY0NtUUJ6NFd4L0ZOdTNtTGlMUTRGYzRpSXBJSkl5TWpEK1J5dVZYQUg0Q0Q1ODJiOXpYS1MwYit3VTRXb3V4d0VjckF3TUI4b0FONEdFaG5rbWR5Y3ZKcndIN0FqeGN0V3ZTaEdYNDVJdEtDVkRpTGlFaG1iTml3NFhmVzJzT0FjV1BNMGI3dmYzUkhuL2ZJaFNoUkZOMUJ1ZUQrcDZWTGwvWlVQMi9MbGkyZE1QUGxKMkVZdmcwNHdscDdmeTZYTzNyZHVuV2wyWDVOSXRJNlZEaUxpRWltSkVteTBmTzhWd0pUeHBqM2htRjQ0aU0vWnljTFVXNEM4RHp2LzdyT1UxTlRYUURHbUdrWHpuMTlmYjYxOWhPQXRkYStic09HRGIrYnc1Y2pJaTFFaGJPSWlHVE84UER3OTRFM0FWaHJ6d21DNEtXUC9Kd2RMRVI1MUxoR1IwZkhqTFlHOXZUMGRGcHJyd0FLeHBqUGpZeU1YRFBuTDBaRVdvWUtaeEVSeWFRNGppODB4cHhPK2VHOHkvdjYrcFp2Ly91UFhJaGlqTG1KY2lFOXNIcjE2aHhBbXFZekd0VW9GQXBmc05ZK0EwZ2VmUERCOTlUeTZ4R1I1cWZDV1VSRU1pdUtvbzhZWTc0SzdKbW02WGZDTUZ6MGlFLzV2NFVvVVJUOUh0Z003UFdyWC8wcUFQQThyNnZ5ZWJ2dE9JZGhlQnh3TFBEM1VxbTBadlBtelpNMSswSkVwQ1dvY0JZUmtVenI2dW82QWZnZThEamdoakFNSDF2OXZSMHNSUG1IY1ExcmJXZmxVM2ZaY2U3cjYzdW10Zlp6bGZlY3ZISGp4bC9XL0FzUmthYW53bGxFUkRKdGNIQ3dPRGs1dVJxSXJiWFBzTlplMDkvZnZ3QjJ1QkNsZXRieUlRREdtR3JIZWFlRjgrTEZpd3VWdWVaT1k4ekZTWkpjWEordlJFU2FuUXBuRVJISnZMR3hzYjhiWXc0SGZnTThiM0p5OHV0VWZvWnR2eERGV25zZjVVMkNLeXNGY1hYR2VhZWpHdDNkM1oreTF2WUN2NWlZbURpNTdsK01pRFF0RmM0aUl0SVVvaWo2STdES1ducy84QXJmOTgrR2YxeUlZb3g1TGJBSjJLT3JxK3ZBYXVHOHMrUG9naUI0T1hBU01KR202WnF4c2JFWm5mY3NJdTFGaGJPSWlEU05PSTUvRHJ3Y21EREd2TTMzL1hmQlB5NUVBVzZ2ZlBvaDFWR05IUjFIRjRiaFU2eTExUTJFcDQ2TWpJdzA1SXNRa2FhbHdsbEVSSnBLa2lRL0FsNUxlU1RqazBFUUhMWDlRaFJyN2Q2VlQzMFJzTVBqNkFZR0J2SnBtbDVtak5rSCtIYVNKT2MyN2lzUWtXYWx3bGxFUkpwT0hNZFhHbVBlUy9ubjJFVkJFTHpBR0hNMllJMHhoMURlT3JnYzJLZnlsbjhvbk1mSHh6OXNqRmtKL0xaUUtMeStvZUZGcEdtcGNCWVJrYVlVUmRGWmxSR04rZGJhYndNUFdtdHZBL1kyeHZ3ZTZBQ2VDdi80Y0tEdit5OEczZ3NValRISERBME4zZC80OUNMU2pGUTRpNGhJMDRxaTZCM0ExWldSaXh1QXIxVitheUdBdGZiSjhQOGZEbHl5Wk1uampERVhBem5nOUNpS2Z0ejQxQ0xTckZRNGk0aElNMHNMaGNJeHdKQzE5bW1lNTUxa3JmMk50Ylk2b3JFdlFKcW1Xd0NUeitjdkJwNEEzQlRIOFptT01vdElrekt1QTRpSWlNeFZHSWFQcll4cFBCMzRHZkFjYTIxcWpLazJpSllDL3daOEhMalhHTk5iT2Q1T1JHVGFWRGlMaUVoTENNTndVYVY0Zmh5d0RaaFgvVDFyN1N1Tk1aZFRIdEU0TEk3ajd6bUtLU0pOVElXemlJaTBqREFNVjFocmJ3TDIyUDYvRzJOK2E2MTlDdkRKT0k1UGRaTk9SSnFkWnB4RlJLUmxSRkcwM2xxN0ZpaFYvcE1GcUJUTjY0MHg3M01XVGtTYW5qck9JaUkxNVB2KytzcjV3U0t5QTliYXdTUkpEbmFkUTJRMjFIRVdFYWtoRmMwaXUyYU1HWENkUVdTMjhxNERpSWkwb2lpS1hFY1F5Wnd3REYxSEVKa1RkWnhGUkVSRVJLWkJoYk9JaUlpSXlEU29jQllSRVJFUm1RWVZ6aUlpSWlJaTA2RENXVVJFUkVSa0dsUTRpNGlJaUloTWd3cG5FUkVSRVpGcFVPRXNJaUlpSWpJTktweEZSRVJFUktaQmhiT0lpSWlJeURTb2NCWVJFUkVSbVFZVnppSWlJaUlpMDZEQ1dVUkVSRVJrR2xRNGk0aUlpSWhNZ3dwbkVSRVJFWkZwVU9Fc0lpSWlJaklOS3B4RlJFUkVSS1pCaGJPSWlHVEsvZmZmVDVxbXUvMjg2WHlPaUVndHFYQVdFUkZuemozM1hNNDQ0NHovKzloYXl3a25uTUFoaHh6Q1gvLzYxNTIrNzJjLyt4bkhIbnNzZi9yVG54b1JVMFFFVU9Fc0lpSU9sRW9sMGpRbFNSS2UvZXhuVXl3V0Fiam1tbXZvN096a3hTOStNYWVmZmpxbFVtbUg3My9XczU3RkFRY2N3SnZmL0didXUrKytSa1lYa1RhbXdsbEVSQnJ1QnovNEFjdVhMMmZqeG8xODdHTWY0OEFERHlTT1l5NjU1QkxPT3Vzc1RqbmxGTzY3N3o1T1BQRkVmdkdMWHp6cS9aN25jZHBwcDlIYjI4dXBwNTZxc1EwUmFRZ1Z6aUlpMG5DSEhub29KNTEwRWtjY2NRUW5uSEFDbi83MHA3bnd3Z3Q1MnRPZXh2SEhIODlSUngxRlIwY0hLMWV1NUozdmZDZG5ubm5tRHJ2UFFSQXdNakxDOTc3M3ZaM2U2OXZmL2phSEhub28vZjM5bkhycXFXemR1aFdBODg0N2o0OTg1Q1AvOTNuSEgzODhYL25LVjREeXlNaWhoeDVLRkVVQUZJdEZ6anJyTEE0KytHQU9PdWdnemozMzNGcit6eUVpVFVLRnM0aUlOTnk5OTk3THVuWHJPUG5razducXFxdm83Ky9ubm52dTRYZS8reDN6NXMzamtrc3U0VE9mK1F4SEhYVVUrKzIzSDZlY2NncTVYTzVSMS9uSlQzN0NnUWNleUFVWFhJQzE5bEcvLy9EREQvUHhqMytjRDN6Z0E2eGJ0NDQvL3ZHUFhIamhoUUQwOS9keisrMjNBekE1T2NuUGYvNXpSa1pHQU5pOGVUT1RrNU1zWGJvVWdNOS8vdlBFY2N6NTU1L1BlZWVkeDNYWFhiZkxZbDFFV3BNS1p4RVJhYmhiYnJtRisrNjdqN1ZyMTNMdnZmZnkxcmUrbFltSkNhNjg4a29lZU9BQjVzMmJ4OUZISDgzOCtmTzUrKzY3NmVqb2VOUTF4c2ZIK2ZHUGY4eUhQL3hocHFhbXVQSEdHeC8xT1JNVEUweE5UZkgvMnJ2M21LNnJ4NC9qcncrWGozZ0xSQTI4Vlpaa1M2Y0NYbEFUZFNibVN0eE1VZk95VEp1RzBNeHJscTZtcFRtZGl0UFVISnRweVp5cFRkSjBscGFGZ1BjN0xtVjVReUc4Y2ZFRGZPREQrZjNoK0t6UEY5U1BCRjUrUEI4Ykc3N1BPZS8zT1dkODVtdnZuYzg1clZxMVV2UG16UlVURXlOL2YzOUpVcnQyN1pTYm02dExseTdwMUtsVHFsdTNyazZlUEtuUzBsS2xwcWFxYytmTzh2THlVbWxwcVRadjNxelBQdnRNTDcvOHN0cTBhYU9vcUNqOTlkZGYxVDVQQUo0c0JHY0F3Q00zWU1BQTdkcTFTN3QzNzFaQVFJQldybHlwdkx3OERSbzB5Qm1jdmJ5OFpMRllaTEZZS3J6SDk5OS9yN0N3TURWcTFFaWpSbzNTMTE5L3JlTGlZcGM2L3Y3K0dqaHdvTjUrKzIxRlIwZnI2dFdyR2pKa2lDVEowOU5UblR0MzFvRURCM1RzMkRHOThjWWJzbHF0U2s5UFYzSnlzcnAxNnlaSnVuNzl1Z29LQ2hRVUZPUzg3OWl4WS9YaGh4OVcwK3dBZUZJUm5BRUFqNXlucDZjS0NncVVsSlNrbkp3Y3paOC9YL1hyMTllV0xWdms1K2Yzd1BZWEwxN1VoZzBiTkc3Y09FbFNaR1NraW91THRXclZxbkoxWjgrZXJUVnIxcWg5Ky9aYXZYcTE0dUxpbkdYZHVuVlRhbXFxamgwN3BwQ1FFSFhvMEVFSERoelEwYU5IMWIxN2QwbTY1eEtRMjdkdlM1SXlNakxVdDIvZlNzMERnS2NMd1JrQThNZ2xKQ1JvMEtCQjJyaHhvMnJWcXFYaHc0Y3JMeTlQdzRjUFYwNU96ajNmTWt0M2wyaE1telpOUTRjT1ZldldyU1ZKVnF0Vk0yZk8xTHAxNi9UZGQ5ODU2MTYrZkZtZmZ2cXAyclp0cS9IangrdUxMNzdRL3YzN25lVmR1M2JWb1VPSGRPTEVDYlZ2MzE3QndjSGFzR0dEbWpWcnBvQ0FBRWxTNDhhTjVlUGpvN05uenpyYkpTWW1hdnIwNlpLa3dNQkFyVnUzcmtybkI4Q1RpZUFNQUhqa0JnNGNxRjkrK1VYTGxpMlRqNCtQV3Jac0tWOWZYeVVrSk1qWDExZEZSVVhPdlozLzdkeTVjM3IzM1hjVkVCQ2c2T2pWSjFHQkFBQU1oRWxFUVZSb2w3SnUzYnBwd29RSldySmtpV2JNbUtIczdHdzFiTmhRZi83NXA3WnQyNmJzN0d3bEppYnF4UmRmZExacDBxU0ovUDM5NWV2cnEwYU5HaWs0T0ZpWm1abk9aUnJTM2EzdkJnMGFwTGx6NXlvOVBWMm5UcDFTZkh5ODNucnJMVW1TeFdKUi9mcjFxMm1tQUR4SkNNNEFnRWZPMTlkWDllclZjN24yNzcyWWZYeDh0R25USnVYbTVqcXZKU1VsYWNTSUVRb01ETlRDaFF2bDRWSCt2N0N4WThkcS9QanhPbm55cEc3ZXZLazZkZXBvM3J4NVdyTm1qUVlNR0tDc3JDeE5uanpacFUzWHJsMFZIQndzU1dyZHVyWHExS25qRXB3bEtUWTJWc0hCd1JvelpveGlZMk1WR1JtcHlNaElTU3pWQUFBQXFKU1FrQkFURWhKaTRKNzgvSHpUdDI5Zlk0d3hQWHIwTUV1WExqVzllL2MyeGhpVGtwSmlRa05EemRTcFU1MzFmL3Z0TjFOU1V2TEErOTY1YzZkNk9vei9wT3p6OGJnL3AwQmwzWHNSR1FEZ29aV0ZncktETTNCL3hoaVZscGJLMDlOVHQyN2RrcWVucDN4OGZHUzFXbFZhV3FyYzNGeTN2aXlJcDBOb2FLZ2s2Y2lSSStRUFBKVzhIbmNIQUFBMWw4VmljUjVzMHFCQkE1Y3lEdzhQUWpPQUp3cHJuQUVBQUFBM0VKd0JvSVl5RmV4UC9LRDZGZTEwOGFpY1BuM2E1UXVFN25yWWNWYkc0NTRiQUk4R3dSa0FhcUNkTzNkcXhvd1pNc2JJWnJPcHNMQlFEb2ZEK1pPWGwrY01xZW5wNmRxeVpZdHUzYnFsTGwyNnFLQ2dRUHYyN1pNazdkdTNUMU9uVHBYTlpuUHJ1V1ZybXNQRHc1V1ptZWwyRUU1S1NsSnNiS3d1WHJ5b3ZMdzhsNStjbkJ6OTg4OC9LaWdvcVBRNGpUSEt6ODkzS1hNNEhDb29LSkRkYnBja09Sd09qUmt6UnVucDZjNzdWK1hjL051aVJZdVVuSnpzVnQzazVHUXRYcno0b1o4QjRPR3h4aGtBYXBqRGh3L3JxNisrMHF4WnMyU3hXTFIxNjlZS2c5ZmV2WHYxekRQUHFFR0RCb3FMaTFPYk5tMGtTYW1wcWZyOTk5OFZIaDZ1dExRMDU3WnYwdDB0NVNyYUpxNU1Ta3FLMXE5ZnI0Q0FBQzFmdmx4dDI3YlZzR0hEN3R0ZnU5MnV4WXNYeTI2M2E5U29VZVhLSFE2SFNrcEtOSC8rZkwzKyt1dVZHbWVkT25YVXMyZFBlWGg0dUl5aHRMUlVIMy84c1l3eGlvcUswdG16WjEwT1o2bkt1U21UbFpXbHJWdTNhc3lZTVpMdWJuZjN6anZ2bEtzM2JOZ3dmZkRCQjJyVnFwV21USm1pMGFOSHExR2pSZys4UHdBQXdCUGhTZCtPYnZ2MjdhWlBuejRtSlNYRlhMbHl4UmhqVEZGUlVia3QzZ29MQzQzRDRUREZ4Y1htK3ZYcnhtNjNtNktpSWhNU0VtTHk4L1BOK2ZQbnpaMDdkMHhNVEl6cDJMR2pDUXNMTTJGaFlXYjA2TkgzZmY2Tkd6Zk1paFVyVE1lT0hjMG5uM3hpTWpJeUh0am5PWFBtbURsejVwalMwdElLeSsxMnUzRTRIQzdsRHp2T3NuS0h3MkY2OWVwbExsKytiSXd4cHFTa3hGeTRjTUdFaFlVWlk0enAzcjI3K2Z2dnY0MHhwc3JucHN6YXRXdk41TW1UbmYrK2RPbVM2ZEtsaThuSXlEQVpHUm5tMEtGRHBsT25UdWI0OGVQT09yR3hzV2I5K3ZWdTNmOXhZanM2UE8xNDR3d0FOWVRkYnRjZmYveWg1Y3VYeTkvZlgxRlJVZnI4ODgvVnJWczM1ODRXWmF4V3F3b0xDMld6MmRTL2YzOVpyVmJuVW9oKy9mcko0WEJvMGFKRk9uNzh1QklURTNYbXpCbXRXclZLQ3hjdXZHOGY2dFdycDUwN2QyckJnZ1dhTjIrZXhvOGZmOS82UzVjdVZWcGFtdXgydXpwMzdseGhuZExTVW0zZXZGa3Z2UEJDcGNkWnRnWGU0Y09IbFplWHB4RWpSa2lTbm4vK2VTMWN1TEJjTytudTBkOVZPVGRsa3BPVEZSRVI0WExOWXJHb2FkT21rcVQ0K0hoRlJFU29YYnQyenZMdzhIRHQyYk5ISTBlT2RPc1pBQ3FINEF3QU5ZVFZhdFg4K2ZOVlZGU2s5OTkvWDRNSEQxYkxsaTNWdFd2WGU3WkpUVTFWVWxLU0ZpOWVyT3pzYk8zZHUxY2pSNDVVV0ZpWTB0TFM5T3Fycnlvd01GQ25UcDJTdjcrL25uMzIyUWYyWWMyYU5Rb0lDRkNiTm0wVUVCQnczL3I5K3ZYVDBLRkRGUjBkcmRXclZ5c2tKRVJ6NTg1VnIxNjkxS05IRDBsUzc5Njk1ZVBqODUvSDZlWGxwZmo0ZUMxWXNFQjkrdlRScWxXcmRQWHExWHUyOGZmM3I5SzVLWFAyN0ZtWDB3MWJ0R2poWE8rY201dXJIVHQyS0NFaHdhVk4rL2J0dFdMRkNyZnVENkR5Q000QVVJUFk3WFpObXpaTnAwK2YxcnAxNjJTMzI3VnQyelpuOEl5SWlGQjhmTHlhTm0wcW04Mm1yS3dzeGNURUtDUWtSRk9tVEZGT1RvNTY5ZXFsalJzM0tqVTFWWkswYWRNbUdXUFV1SEZqdC9wUUZwWWZGSnFsdTZIUmFyVXFQejlmdFd2WGx0MXVWM2g0dU5hdVhhdVFrQkI1ZTN1cnVMaFlrcFNmbis4OHh2dGh4K25oNGFGMTY5YXBvS0RBT1k2MHRMVDdodTJyVjY5cTRzU0pWVG8zTnB0TmVYbDVhdEdpUllYbGUvYnNVZHUyYloxdjE4czBiOTVjdWJtNXN0bHN6alhWQUtvZXdSa0FhZ2liemFhWW1CaVg3ZG1zVnF1YU5Xdm1Vcy9QejgvNWRyUzB0RlN6WnMxU2FHaW9GaXhZb0pkZWVrbXZ2UEtLcGsrZnJ1dlhyeXNoSWNHNU84Yi8zcWNxdlBubW04clB6NWVrY3NzUXdzUERYZXBKMG9FREIxUlVWUFRRNDd4MjdacCsvUEZIelo0OVd6Tm16RkJFUklTT0hqMnFtSmlZZS9ZdE1EQ3d5dWVtcUtoSWtsU3JWcTBLeTFOU1VsekdYYWFzZmxGUkVjRVpxRVlFWndDb0llclVxYU9JaUFqMTZORkRrWkdSYnJXNWRPbVNKa3lZSUU5UFR4VVhGOHRxdFdyTGxpM3EycldyNHVMaTFLRkRCLzMwMDA4cUtTbFJWRlJVbGZkNTkrN2RzdHZ0NnRtenA1S1NrbFJZV0tnbFM1WW9PanBhQVFFQk1zYW9ZOGVPenFVTW5wNmVsUnBua3laTnRHblRKbmw2ZXVxYmI3N1JlKys5cHlaTm1pZ29LRWlabVprVjdnVmRIWE5UcjE0OVdTd1czYjU5Vy83Ky91WEt6NXc1VStFdUpMZHYzNWJGWWxIOSt2WGRlZzZBeW1FZlp3Q29RWVlORytheUh2aEJubnZ1T2FXbXBtcklrQ0VLRHc5WGNuS3krdmJ0cXo1OStraVNYbnZ0TlowK2ZWcW5UcDFTYUdob2xmZlhhclhxOXUzYnFsV3Jsbng4Zk9UbjU2ZVdMVnNxTVRGUmtsUllXQ2hKOHZMeWN2a0MzOE9PVTVLenZjMW1VMGxKaWFaT25TcEp5c3ZMazkxdUx4ZWVxMk51dkwyOTFheFpNNTA3ZDY1Y21jUGgwTFZyMS9UY2M4K1ZLenQvL3J5YU4yOHVMeS9laHdIVmlVOFlBRUJTeFNmc2VYaDR5RzYzcTdDd1VKbVptUm84ZUxBeU1qS2N5eVlzRm9zYU5tem9mTk5iSGJLeXNsUlVWRlF1Zks1Y3VkTDVlNmRPbmJSa3laSUtsekg4cjRyR1dYWjkrL2J0V3JSb2tUNzY2Q04xNnRSSmtoUVVGS1NEQncrV3ExOWRjeE1jSEt4RGh3NnBTNWN1THRkemNuSmtqSkdmbjErNU5nY1BIbFNIRGgzY2ZnYUF5aUU0QTBBTlUzWTBkRWxKaWZNTjVZa1RKL1RERHo5SWtzdGJ5eHMzYmlnek0xTWhJU0d5Mld3NmVmS2toZzhmcnExYnR5b2pJMFBMbGkxVFVGQ1E3dHk1b3pGanhtaml4SW5sQXQ5LzFhRkRCNldrcE1qYjI5dmxlbXBxcWs2ZVBLbU5HemRxMTY1ZDVRTHh3NHd6SnlkSGt5Wk4wb1VMRi9UbGwxK3FlL2Z1THZlNmV2V3FqaHc1NGp4RlVLcSt1ZW5kdTdmaTR1STBjZUpFbCtzRkJRWHk5dmF1OEJDVlgzLzk5Yjdyc1FFQUFKNDRUL29CS01ZWWMrM2FOVE5wMGlTVG41L3Z2SGJ6NWswemMrWk04KzIzM3pvUEJESEdHSnZOWm9ZTUdXTEdqeDl2Tm0vZWJBb0xDNDB4eGt5Wk1zVkVSa2FhSFR0MkdHUHVIaDR5Yjk0OHMyelpza2MyamcwYk5wZ0pFeWFZbjMvK3VjTHloeG1uTVhjUEdzbk16S3p3WGlVbEpTWWlJc0tNR3pmT09RZlZOVGNsSlNXbWYvLytadi8rL1c3VlQwbEpNUkVSRWNadXQ3dFYvM0hpQUJRODdTd1ByZ0lBY0ZkWktEaDgrUERqN2txMXVuUG5qbXJYcmwzdTdhY3h4dVZJNnBxb0t1Ym14SWtUYXRxMHFWdEhhR2RuWit2S2xTc0tEZzZ1Vkg4ZnBiTGxOa2VPSEtuWmZ5UjRhckZVQXdEdzBPcldyVnZoOVpvZW1xV3FtWnQvbndyNElJMGJOM1o3bjJnQS93MjdhZ0FBQUFCdUlEZ0RBQUFBYmlBNEF3QUFBRzRnT0FNQUFBQnVJRGdEQUFBQWJpQTRBd0FBQUc0Z09BTUFBQUJ1SURnREFBQUFiaUE0QXdBQUFHNGdPQU1BQUFCdUlEZ0RBQUFBYmlBNEF3QUFBRzRnT0FNQUFBQnVJRGdEQUFBQWJpQTRBd0FBQUc0Z09BTUFBQUJ1SURnREFBQUFiaUE0QXdBQUFHNGdPQU1BQUFCdThIcmNIUUNBLzQ5Q1EwTWZkeGNBQUZXTU44NEFVSVdNTWI4OTdqNEFUekkrSXd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ORC9BZm01RzhOSUNHKytBQUFBQUVsRlRrU3VRbUNDIiwKICAgIlR5cGUiIDogImZsb3ciCn0K"/>
    </extobj>
    <extobj name="ECB019B1-382A-4266-B25C-5B523AA43C14-4">
      <extobjdata type="ECB019B1-382A-4266-B25C-5B523AA43C14" data="ewogICAiRmlsZUlkIiA6ICIzOTEzMzUwMjI0NyIsCiAgICJJbWFnZSIgOiAiaVZCT1J3MEtHZ29BQUFBTlNVaEVVZ0FBQXBjQUFBS1RDQVlBQUFCTS9TT0hBQUFBQ1hCSVdYTUFBQXNUQUFBTEV3RUFtcHdZQUFBZ0FFbEVRVlI0bk96ZGUzeFU5YjN2Ly9kM0pza2tBNEdRUUlDRUNZZ0J3UUJKSnZHQ3dLbmFyY1Y2d1VMbEtPcm1aeXZhYXRWZjhhaGJBZHRhcmJJUHVyZnVyYUR1dHRaV1c3ZGFxZGFEdGtjMlZRUkZab0pzcVpnTElpR0VRQWpYWENiTXJIWCtJQmtUQ0FUSVNpYVgxL1B4NE1ITVd0LzFYWjhaSmJ6NXJ2WDlMZ2t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NBZzB5c0N3QUF4RTVlWHQ0RmJyZjdLdHUycDBrYUtTa3RHQXdteGJvdUFEMVhYS3dMQUFCMHZjTEN3Z21SU0dTWk1XYUtiZHV4TGdkQUwwSzRCSUEreHUvM1gyRloxaXZHR0s4eHB0aXlyRi9adHYyQlpWbWxkWFYxKzJOZEg0Q2VqY3ZpQU5DSEZCWVdUckFzNjJOSkhtUE1Qd1VDZ1Nja1diR3VDMER2d2NnbEFQUWhUWmZDdmNhWWV3S0J3SkpZMXdPZzkySGtFZ0Q2aUx5OHZBdGNMdGVIeHBqaVFDQXdYb3hZQXVnRXJsZ1hBQURvR202Myt5cEpzaXpyVnlKWUF1Z2toRXNBNkNPYWxodVNiZHNmeExvV0FMMFg0UklBK282UmttUlpWbW1zQ3dIUWV4RXVBYUR2U0pNa2xoc0MwSmtJbHdEUWR5UktVbWxwYVNqV2hRRG92UWlYQUFBQWNBemhFZ0FBQUk0aFhBSUFBTUF4aEVzQUFBQTRobkFKQUFBQXh4QXVBUUFBNEJqQ0pRQUFBQnhEdUFRQUFJQmpDSmNBQUFCd0RPRVNBQUFBamlGY0FnQUF3REdFU3dBQUFEaUdjQWtBQUFESEVDNEJBQURnR01JbEFBQUFIRU80QkFBQWdHTUlsd0FBQUhBTTRSSUFBQUNPSVZ3Q0FBREFNWVJMQUFBQU9JWndDUUFBQU1jUUxnRUFBT0FZd2lVQUFBQWNRN2dFQUFDQVl3aVhBQUFBY0F6aEVnQUFBSTRoWEFJQUFNQXhoRXNBQUFBNGhuQUpBQUFBeHhBdUFRQUE0QmpDSlFBQUFCeER1QVFBQUlCakNKY0FBQUJ3RE9FU0FBQUFqaUZjQWdBQXdER0VTd0FBQURpR2NBa0FBQURIRUM0QkFBRGdHTUlsQUFBQUhFTzRCQUFBZ0dNSWx3QUFBSEFNNFJJQUFBQ09JVndDQUFEQU1ZUkxBQUFBT0lad0NRQUFBTWNRTGdFQUFPQVl3aVVBQUFBY1E3Z0VBQUNBWXdpWEFBQUFjQXpoRWdBQUFJNGhYQUlBQU1BeGhFc0E2QU55Y25MNk43MDhGTk5DQVBSNmhFc0E2QU1TRXhPSE5yMnNpR2toQUhvOXdpV0FiaWtsSldYR3hJa1R0OGU2anBQaDhYaXk4L1B6RzA2MFB5OHY3NlJHREZ2MjVlUjNZRm5XQlpKa2pObnNSSDhBY0R5RVN3RGRVamdjM2h1SlJQYkZ1bzZURVFxRnRoUVZGUTF0ditXcGNmSTdNTVpjTDBtMmJiL3FSSDhBY0R4eHNTNEFBTnBpMi9iZWNEamNJOEtsSkV2U2ZxYzdkZW83OFB2OTM1SDBMVWs3UXFIUW56cGVHVHBiZm43K3g4YVljMk5kQjA2ZGJkdXJpb3FLTG9wMUhiSEV5Q1dBYnNteXJGYWpkazJYaXh0SGpCang1S1JKay9iazV1YldaR1ptUGlMSlNKTFA1M3ZHNS9NOTBhSUxNM0hpeEIwREJ3Njh0UG5ZMGFOSHYzblVaZVpoWThlT1habWZuOStZazVOVGtweWNQTzJvODRWOFB0Ky81K1hsSFJ3M2J0eEhTVWxKNTQ4ZVBmcjEzTnpjK25IanhnVTlIazkyaTdZdEw0dDdSNDBhOVp1OHZMemFpUk1ubHFlbnA5OTExTWM3N25sUDlCMmNqc0xDd205TCtxMGtHV051MmJScEV4TjZlZ0NDWmM5bGpMa3cxalhFR2lPWEFMcWwrdnI2N1dWbFpWZTAzR2FNaWZkNnZYbGxaV1VYV1phVmxKMmR2VHdVQ20ycnJxNSt0cWFtNXZVenpqampWK1hsNWZNbEtUazUrUUpqakdmLy92MHJQUjdQS0dOTXZESEdWVkpTTXJXNXY5R2pSLzlMS0JUYVhsNWVmc2FBQVFOdUhERml4Rk9mZi81NWZvdnpKU1FrSkl6WXZIbnpoQ0ZEaHZ6LzQ4ZVBYMXRUVS9QNzR1TGlzV2xwYWYvTDUvTTlYVnBhK3EyamEvZjVmUDg3TVRIeHJNOC8vend2TVRGeFZGWlcxb3N0OTdkMzNoTjlCeWZMNy9kbjI3YTkwTEtzR3lVWjI3YnZEQWFEYjU5T1g0aWRRQ0FRNnhKd0Nnb0tDbUpkUXJkQXVBVFFZOWkySFNrdUxwNHBhWThrN2R5NTg1RzB0TFM1MWRYVno5YlcxdjdONVhMMVMwcEtPcmUrdm43ZGdBRUR2ck52Mzc0M0pZV2JEeThySzVzbnFiSzV2OFRFeE55eXNySVpvVkNvd3UxMi8zbllzR0VQSEhXK2NGbFoyWTJTRGxaVlZmMUhhbXJxRDdadTNmci9TV3JjdFd2WGMrUEhqLytnalRMZGFXbHAvMWhjWFB5TlVDaFVFZ3FGU3NyTHkzODRhdFNvMzUzc2VVOVdUazVPZ3N2bDZtZU02WmVRa0pCaFdkWVkyN1ludUZ5dTZiWnQ1eGxqSkdtSE1lYjJZREM0L0hUT0FaeUt4c1pHSlNRa1JOL3YzYnRYTHBkTEF3Y08xT0hEaHhVZkgzL2NZOHZMeTVXWm1TbVhpNHVxUFIzaEVrQlBFbFpUc0pTa3VycTYxY09IRC85Sjg3NzkrL2YvS1MwdDdidmJ0MjlmbDVLU01tUGJ0bTAvYm01cjIzYWpXZ1JMU2ZyNzMvK2VsNTZlZmtkcWF1cDFYcS9YYjFsVzNWSG5pMGc2S0VuR21KQXhKaUtwc2NYN2hLUGFLeWtwYWJqTDVmTFcxZFZ0YU41V1gxLy8yU21ldDExK3Y5OXUrZDZ5TERYVkpkdTJKYWxFMGd2aGNQakpqUnMzMXA1cS8raTdWcTFhcGZ2dnYxOXIxNjV0dFgzUG5qMTY2S0dIdEc3ZE9xV2twR2p1M0xtNjl0cHJXN1Y1K2VXWFZWbFpxZnZ2djErUzlQcnJyK3ZqanovV2swOCtxV3V1dVViTGxpMlR6K2M3NXB5UlNFUno1c3pSN05temRjY2RkN1JiNDZKRmkxUlJjZnhWdFFZTkdxVEhIMy84WkQ0dU9nSC9QQURRWXhsandtcTY1MUtTOXU3ZCszcEtTc3AzKy9mdlB5RXVMaTc5NE1HRGZ6blI4ZG5aMmN1SERCbnlnNXFhbWw4V0Z4Zi9nNU9sNlFRL1h6dnh2RWZYWU5wdEJiUlFXVm1wbi8zc1oyM3UrK2xQZjZwSUpLTFhYbnROUzVZczBTdXZ2S0lQUG1nOWVQL09PKy9vNnF1dmpyNy95MS8rb3V1dnYxNWVyMWR6NXN6UmwxOSsyYXA5T0J6V2dRTUg5UEhISHlzeE1WRno1c3hSWFYzZE1iLzI3dDNiL0k4bVNkSzJiZHNVQ29VVUZ4ZDN6Szl3T0h6TWVkQzFHTGtFMEdNWVl4SThIcy9ZVUNoVUxFa2VqNmVnK2JVa0hUaHc0UCs2M2U3VW9VT0hQcngvLy80L3EybVU4VGlHRHhnd1lIb3dHQndpYVkvSDR6bkxpUnJyNitzckxjdXFUVTVPUHUvZ3dZTWZTbEpDUXNJd3A4OGJEQVpOUVVGQmZDUVM2V2RaVm4rWHl6WGM3WGFQc1N4cmdqRm11cVI4U1EvSHhjWGQ1dmY3ZnhRTUJ0L28rS2REYi9mZ2d3L0s1L09wcEtTazFmYTZ1anA5OU5GSFdyNTh1VEl6TTVXWm1hbTc3cnBMSzFhczBMUnBSK2FqclZxMVNtZWVlYWJTMDlNMWYvNTh6Wnc1VTJWbFpYcjAwVWUxZVBIaWFGOFBQZlNRWG43NVphV25wNnVpb2tJelo4Nk03cnYwMGt1UFc5c25uM3lpcGxzOUpFa0xGaXpRMldlZmZVeTdyVnUzYXY3OCthZjlIYURqQ0pjQWVoSXpldlRvVjdkdDIzYWpiZHZ4R1JrWkQxZFdWajdTWW4vamdRTUgvanhvMEtEcnQyelpNcXVkdmtLUzVQVjZSMFVpa2JTc3JLeGxPakxTTjB4ZjM2ZDVPaUkxTlRXL3k4ek1mUExMTDcrY0V4OGZQendySyt0WG5YSGVRQ0J3V05LK3BsL2JKWDNTdE91QmdvS0NNMjNiWGlqcEh5VzlucCtmZjFkUlVkRy9kZUJ6b1ErNCtlYWJsWnljck85Ly8vdXR0dS9idDAvR0dHVm1aa2EzalJ3NVVsOTg4WVdrSTRIdWtVY2UwYng1ODZLWG81OTc3amxKMHJ2dnZxdkd4a1pObmp4WmdVQkE0WEJZYnJkYmt1VHhlSlNVbEtUVnExY2Z0NmF0VzdmcTJtdXZiWFV2WmxaV2xwWXNXWExjWTg0NDQ0eFQvT1J3RXVFU1FKZkt5OHU3d08xMlgyWGI5alJKSXlXbEJZUEJwSk01MXJidHhrT0hEcjJmblozOXZpUzd1cnI2bWVycTZtZGJ0cW1wcVZrK2NPREFxL2Z0Mi9kT085M1ZWRlZWUFRGMjdOZ1BJcEhJdnVycTZsL0Z4OGNQOC92OU83WnUzWHBkYlczdGFVL1QzYlp0Mi84YU9YTGtzdkhqeHhlRncrSHEvZnYzL3prdExXMXVaNSszcFVBZ1VDYnBwc0xDd2xjdHkvcFBZOHhUQlFVRld3S0JBRFBHY1Z6bm5YZWV5c3ZMajltZWtwSWkyN2ExZS9kdURSa3lSTktSQ1RoNzkrNlZKQTBjT0ZBelo4NVVRa0tDM252dlBWMTMzWFdxclQxeXErL2xsMThldlNmNDhzc3ZWMlptWmpSNE5vOUVIajU4V0JkZWVLSGk0cjZPSmVGd1dDdFhybXpWcnJ5OFhQZmNjNDhHREJnZ2o4ZHozTSt4Zi85K3padzVVNis5OWhvVGhHS0ErM0VBZEluQ3dzSUprVWhrbVRGbXl0SDdnc0ZndXorTFBCNVA5dGxubi8xWlVWRlI0b25hRFJzMjdCNnYxM3Z1bGkxYnJ1bEl2YjFKUVVIQjFiWnR2NkVqaTZpZnhWcVgzVi96aEsxWUxFVlVYbDZ1MmJObkh6T2g1OGMvL3JFR0RScWtCeDU0UURVMU5icnJycnUwWThjTy9lMXZmNHUyZWVtbGw3UjU4Mll0V3JRbzJrOGdFR2cxY21sWlZqVHdWVlZWYWRhc1dWcTllclVLQ2dxMGJ0MDZ1ZDF1UlNJUm5YdnV1UW9FQXRxNmRhdXV1KzY2VnZYY2V1dXRKd3lOdG0xcjJiSmxEbjh6N1d0ZWl1aGtmcWIxWnNSNUFKM083L2RmWVZuV3g4YVlLY2FZWXR1Mi84bXlyQ25oY0hqb2dRTUhUaGdXVDBWU1VsSm1Ta3JLZGZ2MjdYdk5xVDU3ZzBBZ3NGelN1NUl5UEI3UGpGalhnNTdwZ1FjZVVHbHBxYVpPbmFxcnJycEtaNTk5dHJ4ZWIzVC9qaDA3OU5KTEwrbUdHMjdRbWpWcmxKR1IwV1kvNFhCSDdqbzVJaGdNS2hLSlJIK3RYNysrMWZ0Z01OamhjK0QwY1ZrY1FLY3FMQ3ljWUZuV0s1STh4cGg3QW9IQUV6cnl1RVRIalJzM3JxeSt2djYvYTJwcW1MeHlGTnUyWHpMR2ZNc1ljNDJrbDJKZEQzcWVJVU9HNk1VWFgxUk5UWTBTRXhPMWE5Y3VsWldWUmZmZmZ2dnRxcTZ1MXAxMzNxbFJvMFpweXBRakZ5a3V1K3l5YUp2TExydE1ZOGFNMFZOUFBkWGhlcG92clV2UzFLbFRXNzAvOTF3ZWNCUkxoRXNBbmFycFVyaTNLVmdlL3c3OGRvUkNvZEwyTG9tM3Q3OHZjN2xjYTJ6YmxtM2I0MkpkUzAvVGtmdUVlNU03Nzd4VGMrZk9qVjc2WGIxNmRhdloyZ3NYTHBUUDUxTjZlcnFrSXd1cVM5S0tGU3VpbDhWWHJGalJadC9ObzVsSGg4SlFLTlJtKzl6Y1hOMXl5eTJ0MnJWOG41dWJlNm9mRHc0aVhBTG9OSGw1ZVJjMFh3cHZHckZFakRRME5GUTFUWURJYks4dGptaDVuM0RMTlJiN3F1VGtaRDM5OU5QNitjOS9yaDA3ZHVnM3YvbU5ubjc2YVVsSEZrRlBUVTNWeG8wYjllbW5uK3JERHovVXdvVUwyK3pIc2l5RncrRldUL0tKaTR2VDJyVnJXMjFyYkd4VWZIeThqdjd1TGN2UzRjT0hsWlNVMUdwcG91WVo2SlpsdFpvWWhLN0hQWmNBT28zYjdiNUtraXpMK3BVNjZWSTRUazZMU1R6OVkxcElEOUZWOXduM0pIZmZmYmM4SG85bXpacWxSeDU1UkFzV0xORFlzV01sU1ljT0hkS05OOTZvVjE5OVZmMzc5OWQ5OTkybkNSTW1TSkl1dnZoaVRaOCtYUU1IRHRURkYxK3NiMzd6bTNyKytlY2xIUW1semFPV0xZTmw4L3RseTVicDhjY2ZielY1Wi9iczJYSzczYklzSzNxUFpWSlNVdlMxYmRzNmRPaVFicnJwcHE3NFd0QUdvajJBVHROMEdWRzJiYmYxREc2Z1crcksrNFM3STUvUGQ4eE1jVWxLVFUzVjBxVkwyenhtNE1DQldyVnFWYXNSdzRhR0JrbUtMaWZVbGtna29zek1URVVpa2VqSVkwdnA2ZWtxS1NuUmdnVUxvdHRlZWVXVk50c2V6WW1KUXpnOWhFc0FuV21rSkZtV1ZScnJRb0NUNWRSOXduM04wWmVpNCtQajlkdmYvdmFFeC9oOFByMysrdXZIM1Q5cjFpek5tdFg2ZVFnbkV5emJxZ2RkaDh2aUFEcFRtaVRWMWRYdGozVWh3TW5nUG1IbnVOM3VOaC9QaU42UGNBbWdNeVZLVW1scGFkdFRQb0Z1aHZ1RWdZNGpYQUlBMElUN2hJR09JMXdDQVBBMTdoTjJ3SklsUzZLVGdzckx5elY1OHVSalhwK09kZXZXYWVQR2pZN1VpTTVEdUFRQTRHdmNKOXhCVlZWVmV1T05ONkxMRkxXVW1abXB2LzcxcnlmVlQzbDV1YVpPbmRwcVczRnhzWjU1NWhsSDZrVG5JVndDQVBBMTdoUHVvSGZlZVVmbm4zKyswdExTanRubmNyblV2Ly9wTDdWNnhSVlhxS2lvU0pXVmxSMHBFWjJNY0FrQUFCeXpkdTNhNkhQRmozYjBaZkhseTVmcmtrc3UwZVRKazNYdnZmZXF2cjQrdXUvcXE2OVdmWDE5OUhHVGtwU1NrcUs4dkR5OS8vNzduZmNCMEdHRVN3QUE0SmpObXpkSG44NXpJblYxZFZxOGVMRVdMVnFrVjE5OVZaV1ZsWHJoaFJlaSsxOSsrV1VsSlNWcDFhcFZyWTQ3NTV4ekZBd0dIYTRhVGlKY0FnQUFSOVRWMWVuZ3dZUHkrWHp0dG0xb2FORGh3NGVWbloydEVTTkc2RWMvK3BGU1UxT2orNzFlcjZRanp6UnZhZHk0Y2RxeVpZdXpoY05STEY4UEFBQWNFUW9kdVZYVjQvRzAyelkxTlZVelpzelFyRm16bEorZnIwc3V1VVRYWEhOTnU4Y05IejVjdTNidDZuQ3Q2RHlNWEFJQUFFZjA3OTlmeGhqdDI3ZnZwTm92V3JSSXp6Ly92SEp6Yy9Yc3M4L3F5U2VmYlBjWXQ5dXRTQ1RTMFZMUmlRaVhBQURBRWZIeDhjck16RlJKU1VtN2Jjdkx5N1Znd1FKTm1EQkJ0OTU2cXg1KytHR3RXYk9tM2VQMjdObWpRWU1HT1ZFdU9nbmhFZ0FBT0NZL1AxL3IxNjl2dDExYVdwcFdyMTZ0Tjk5OFU3dDM3OVpiYjcybDBhTkhSL2U3WEM1RkloR1ZsWlcxT203TGxpMGFOV3FVMDJYRFFZUkxBQURnbUlzdXVranZ2ZmRldSsyOFhxOSs4WXRmNlBubm45ZVZWMTZwcXFvcXpaOC9QN3AvNk5DaEdqVnFsRzYrK2VaV3h3VUNBZVhtNWpwZU41ekRoQjRBQU9DWXFWT25hdkhpeFZxN2RxMG1UNTRzbjg4WGZSUmt5OWVTTkdYS0ZMMzExbHR0OWhNWEY2ZmYvLzczcmJZMU5qWnF6Wm8xdXVtbW16cnZBNkREQ0pjQUFNQXhicmRianozMm1ESXlNaHp2ZStYS2xjckl5TkJaWjUzbGVOOXdEdUVTQUFBNGF0S2tTWjNXOTd4NTh6cXRiemlEY0FrQUFIcUU2ZE9ueDdvRW5BVENKUUFBM1ZUTDUyb0RQUVd6eFFFQTZHWnMyMTRWNnhwd2V2aHZ4OGdsQUFEZFRsRlIwVVd4cmdFNFhZeGNBZ0FBd0RHRVN3QUFBRGlHY0FrQUFBREhFQzRCQUFEZ0dNSWxBQUFBSEVPNEJBQUFnR01JbHdBQUFIQU00UklBQUFDT0lWd0NBQURBTVlSTEFBQUFPSVp3Q1FBQUFNY1FMZ0VBQU9BWXdpVUFBQUFjUTdnRUFBQ0FZK0ppWFFBQUFEaSsvUHo4ajQweDU4YTZEcHc2MjdaWEZSVVZYUlRyT3JvYUk1Y0FBSFJqQk11ZXl4aHpZYXhyaUFWR0xnRUE2QUVDZ1VDc1N6Z2xqWTJOU2toSWlMN2Z1M2V2WEM2WEJnNGNxTU9IRHlzK1B2NjR4NWFYbHlzek0xTXVWODhkQXlzb0tJaDFDVEZEdUFRQUFHMWF0V3FWN3IvL2ZxMWR1N2JWOWoxNzl1aWhoeDdTdW5YcmxKS1Nvcmx6NStyYWE2OXQxZWJsbDE5V1pXV2w3ci8vZmtuUzY2Ky9ybzgvL2xoUFB2bWtycm5tR2kxYnRrdytuKytZYzBZaUVjMlpNMGV6WjgvV0hYZmMwVzZOaXhZdFVrVkZ4WEgzRHhvMFNJOC8vdmpKZkZ3NGhIQUpBQUNPVVZsWnFaLzk3R2R0N3Z2cFQzOHEyN2IxMm11dmFkKytmVnE0Y0tFeU16TTFiZHEwYUp0MzNubEhQL25KVDZMdi8vS1h2K2kyMjI2VDErdlZuRGx6OU9XWFg3WUtsK0Z3V0hWMWRmcnNzOCtVbUppb09YUG1xSzZ1N3BoemgwSWhwYVNreUJnalNkcTJiWnZDNGJENjlldDNUTnVHaGdaOStlV1hwLzBkNFBRUUxnRUF3REVlZlBCQitYdytsWlNVdE5wZVYxZW5qejc2U011WEwxZG1acVl5TXpOMTExMTNhY1dLRmRGd3VXclZLcDE1NXBsS1QwL1gvUG56TlhQbVRKV1ZsZW5SUngvVjRzV0xvMzA5OU5CRGV2bmxsNVdlbnE2S2lnck5uRGt6dXUvU1N5ODlibTJmZlBKSk5GeEswb0lGQzNUMjJXY2YwMjdyMXEyYVAzLythWDhIT0QyRVN3QUFjSXliYjc1Wnljbkordjczdjk5cSs3NTkrMlNNVVdabVpuVGJ5SkVqOWNVWFgwZzZFdWdlZWVRUnpaczNMM281K3Jubm5wTWt2ZnZ1dTJwc2JOVGt5Wk1WQ0FRVURvZmxkcnNsU1I2UFIwbEpTVnE5ZXZWeGE5cTZkYXV1dmZiYVZ2ZGlabVZsYWNtU0pjYzk1b3d6empqRlQ0Nk9JbHdDQUlCam5IZmVlU292THo5bWUwcEtpbXpiMXU3ZHV6Vmt5QkJKUnliZzdOMjdWNUkwY09CQXpadzVVd2tKQ1hydnZmZDAzWFhYcWJhMlZwSjArZVdYeTdLczZPdk16TXhvOEd3ZWlUeDgrTEF1dlBCQ3hjVjlIVkhDNGJCV3JselpxbDE1ZWJudXVlY2VEUmd3UUI2UDU3aWZZLy8rL1pvNWM2WmVlKzIxSGoxQnFDZmhXd1lBQUNmTjYvVnE2dFNwV3JwMHFjTGhzSGJ0MnFXbFM1Y3FFb2xJT2pLQjVvYy8vS0ZxYTJ0MTZhV1g2cmJiYnRPOTk5NHJTWHI3N2JmMXB6LzlLZnA2MmJKbHgvUWZIeCt2aG9ZR3JWeTVVbi83MjkrMGN1VktOVFEwSEJNZ2ZUNmYvdkNIUDdTNlBONld1TGc0L2ZHUGZ5UllkaUcrYVFBQWNFb2VlT0FCbFphV2F1clVxYnJxcXF0MDl0bG55K3YxUnZmdjJMRkRMNzMwa202NDRRYXRXYk5HR1JrWmJmWVREb2M3WEVzd0dGUWtFb24rV3I5K2ZhdjN3V0N3dytmQXFlR3lPQUFBT0NWRGhnelJpeSsrcUpxYUdpVW1KbXJYcmwwcUt5dUw3ci85OXR0VlhWMnRPKys4VTZOR2pkS1VLVk1rU1pkZGRsbTB6V1dYWGFZeFk4Ym9xYWVlNm5BOXpaZldKV25xMUttdDNwOTdMbXZRZHpYQ0pRQUFPQ1YzM25tbjVzNmRHMTBvZlBYcTFhMW1heTljdUZBK24wL3A2ZW1Taml5b0xra3JWcXlJVHVoWnNXSkZtMzAzajJZZUhRcERvVkNiN1hOemMzWExMYmUwYXRmeWZXNXU3cWwrUEhRUWw4V0JOcVNrcE15WU9ISGk5bzcwNGZGNHN2UHo4eHM2V290VC9YUldmd0Q2bnVUa1pEMzk5Tk9xcUtqUUo1OThvdC84NWplNit1cXJKUjFaQkQwMU5WVWJOMjdVNDQ4L3Jwa3paK3F6eno1cnN4L0xzcUxCczFsY1hKeldybDJyUUNBUS9iVjI3Vm9sSkNUSXR1MWpqajk4K0xCY0xwZmNibmQwNW5uemEyUE1DWjhFaE03QnlDWFFobkE0dkRjU2llenJTQitoVUdoTFVWSFIwSTdXNGxRL0FPQ1V1KysrV3dzV0xOQ3NXYk0wYk5nd0xWaXdRR1BIanBVa0hUcDBTRGZlZUtOeWNuTGs5L3QxMzMzM2FjS0VDWktraXkrK1dOS1JHZVVYWDN5eGJOdldkNy83WGQxKysrMktSQ0xSVWN1V2o0MXNmcjkwNlZKdDJyU3AxY1NjMmJObmE4Q0FBZEVaNkpLVWxKUVVuVnpVWE05Tk45MmtYLy82MTUzelplQVloRXVnRGJadDd3Mkh3eDBLbDVJc1Nmc2RLTWVwZm9BR1NZbloyZG1lMHRMU3RxOHhBaTM0Zkw1akh2MG9TYW1wcVZxNmRHbWJ4d3djT0ZDclZxMXF0WlJRUThPUml5WE55d20xSlJLSktETXpVNUZJSkRvQzJWSjZlcnBLU2txMFlNR0M2TFpYWG5tbHpiWkhjMkxpRUU0ZWw4V0JObGlXMVdya3N1bFNjdU9JRVNPZW5EUnAwcDdjM055YXpNek1SeVNabHZ0SGp4NzladlBsOUphWG41djNqeHc1OGoveTh2SnF4NDhmWCtUeGVNYTJPR1g4aUJFai9qVTNON2NtTnpkM1gwWkd4cU5IbmJ2aFpHdHBNbXpzMkxFcjgvUHpHM055Y2txU2s1T25DWkQyU0pMWDZ4MFk2MExRdTdVTWx0S1I1WVYrKzl2Zm52QVluOCtuMTE5Ly9iaGhjZGFzV1hyaWlTZjA3VzkvTzdydFpJSmxXL1dnY3hFdWdUYlUxOWR2THlzcnU2TGxObU5Ndk5mcnpTc3JLN3VvdUxqNHN0VFUxTzhOSGp6NGxwYjdqVEd1a3BLU3FXMzFhWXlKbCtUNTRvc3Z4aDA2ZEdpTnorZjc5K1o5STBhTWVDUTVPZmticGFXbEZ4VVhGMSthbHBZMmQ5Q2dRZGNkcjc3MmFoazlldlMvaEVLaDdaczNiejZqdXJyNmx5TkdqT2o0ZEV6MEJsOUprc3ZseW81MUllaGIzRzUzbTQ5blJPOUV1QVJPa20zYmtlTGk0cG0xdGJVYjYrdnJQOTY1YytjamFXbHBjMXMyS1Nzcm05ZlEwTEQxT01lSHYvcnFxMXZxNit2THE2cXFudW5Ycjk4NVRidGNhV2xwdDM3MTFWZmZxNjJ0L2JTK3ZuNWRkWFgxMC8zNjljczczVm9TRXhOemQrN2MrZlA2K3ZxSzJ0cmFQeWNrSkp6cHlKZUFIczBZODBIVDc0eGtBK2cwaEV2ZzVJWFZkRmxSa3VycTZsWjdQSjR4emU5dDIyNlVWSG1DNHlPUzZpWEpHQk5xR3NsVVVsTFNjTGZiM2IrdXJ1N1Q1b2FWbFpXUGJOKysvYjdUcmVYdmYvOTczc0NCQTY4YU4yN2MrckZqeDI0MHhuVDVuL1djbkp6K1RTOFBkZlc1MGJaSUpQS21KTGxjcnUrSm4vOEFPZ2svWElEVFpJd0pxL1Y5anFmZFZSdmJraVVOUHQxYXNyT3psdzhaTXVRSE5UVTF2eXd1THY0SEIybzhaWW1KaWMwejNDdGljWDRjYThPR0RXdHMyLzdRdHUyeEJRVUY4Mk5kRC9xR0pVdVdSQ2NGbFplWGEvTGt5Y2U4UGgzcjFxM1R4bzBiSGFrUnppSmNBaWZKR0pQUWNoS094K01wQ0lWQ3hSM3R0NzYrdnRLeXJEcXYxK3R2M2paa3lKQzVZOGFNZWZVMGF4aytZTUNBNlpzMmJUcC8xNjVkU3c4ZlBoeVRjR2RaMWdWTnRXNk94Zm5STnJmYi9RTkpkYlp0TC9iNy9mZUl2d2ZRaWFxcXF2VEdHMjlFbHlscUtUTXpVMy85NjE5UHFwL3k4bkpObmRyNmR2Ymk0bUk5ODh3emp0UUpaL0ZEQlRoNVp2VG8wYS8yNjlkdmt0ZnJMY2pJeUhoNHo1NDlMenJRYjJUMzd0M1BaV1ZsL1VmLy92MG5KQ1VsblRkczJMQUY3ZlI5b2xwQ2t1VDFla2Q1UEo2eFdWbFp5M1JrVkhPWVRtRTB0S09NTWRkTGttM2J4dzNKNkhycjE2Ly9UTkwvMUpGYk5QN1o3L2R2enMvUHY2K3dzSERLcEVtVDBpKzg4TUxFR0plSVh1U2RkOTdSK2VlZnI3UzB0R1AydVZ3dTllL2Z2NDJqVHM0VlYxeWhvcUlpVlZhZTZHNGt4QUxoRW1naEx5L3Znb0tDZ3NmOGZ2K0hmcjkvdTkvdnIyL2VaOXQyNDZGRGg5N1B6czUrZjh5WU1mKzNwcWJteGVycTZtZWRPRzlGUmNVLzFkYldmbkRtbVdkK09IYnMyQlUxTlRXL3JxbXBPZTZLdiszVVVsTlZWZlhFMkxGalB4ZzdkdXlxUTRjT2ZkalkyTGpONy9mdlNFMU4vYVlUOWJiSDcvZC9SOUszSk8wSWhVSi82b3B6NHVRRmc4RS91MXl1OHlXdGxqVEdHUE9ZWlZtcjQrTGlxZzRjT0ZEZjN2SEF5VnE3ZG0zMHVlSkhPL3F5K1BMbHkzWEpKWmRvOHVUSnV2ZmVlMVZmLy9YL2lsZGZmYlhxNit1amo1dVVwSlNVRk9YbDVlbjk5OS92dkE4QUFLZXJzTEJ3UW41Ky9tcS8zMjhmL1V2cVhvOU03RTYxdEtXd3NQRGJmci8va04vdnR3c0tDaTZQZFQwNHNieTh2QXZ5OC9NZnpjL1BYMTFRVUZEdTkvdnJZbDFUTExYOGM5OWROTmZVRTMzakc5K3d2L2ppaStqN2JkdTIyZWVmZi80eHIydHJhKzN6enovZi90dmYvbWFYbDVmYk45eHdnLzNNTTg5RWo5dThlYk05WmNvVSs4Q0JBNjM2Zi83NTUrMTc3NzIzQ3o3SnFldU8veTkxRlZZVlJaL245L3V2c0N6ckZXT00xeGhUYkZuV3IyemIvc0N5ck5LNnVqcWVqSE9TL0g1L3RtM2JDeTNMdWxHU3NXMzd6bUF3K0hhczY4S0piZGl3WVkya05iR3VBNzFQWFYyZERoNDhLSi9QMTI3YmhvWUdIVDU4V05uWjJjckl5TkNQZnZRamJkMjZOYnJmNi9WS092Sk04NWJHalJ1bmQ5OTkxOUc2MFhHRVMvUnBoWVdGRXl6TGVrV1N4eGh6VHlBUWVFSkhIcmVJTnVUazVDUzRYSzUreHBoK0NRa0pHWlpsamJGdGU0TEw1WnB1MjNhZU1VYVNkaGhqYmc4R2c4dGpYUytBMkFtRmpqeGgxT1B4dE5zMk5UVlZNMmJNMEt4WnM1U2ZuNjlMTHJsRTExeHpUYnZIRFI4K1hMdDI3ZXB3clhBVzRSSjlXaVFTV1M1ME1ia0FBQ0FBU1VSQlZOWTBZbmxQSUJCWWNyeDJvVkNvdEtpb3FGdE1kSWhWTFVkZjNyR3NJeG5jR0NQYnRpV3BSTklMNFhENHlZMGJOOVoyZFgwQXVwZisvZnZMR0tOOSsvWXBOVFcxM2ZhTEZpM1NkNzd6SFgzNDRZZDY5dGxudFhYclZ2MzR4ejgrNFRGdXQxdVJTTVNwa3VFUUp2U2d6OHJMeTd2QUdEUEZHRlBjTkdLSmpqRnladDFQQUwxQWZIeThNak16VlZKUzBtN2I4dkp5TFZpd1FCTW1UTkN0dDk2cWh4OStXR3ZXdEgrM3hwNDllelJvMENBbnlvV0RDSmZvczl4dTkxV1NaRm5XcjlUSExvVzNuQlRVOG5WS1NzcU1pUk1uYm0vcm1HQXdhSXd4Q1pabERRcUh3ejdMc3M0MXhseHYyL2Fqa29va1pVdDZPQzR1cnJocHRqaUFQaTQvUDEvcjE2OXZ0MTFhV3BwV3IxNnROOTk4VTd0Mzc5WmJiNzJsMGFOSFIvZTdYQzVGSWhHVmxaVzFPbTdMbGkwYU5XcVUwMldqZ3dpWDZMTnMyNTdXOVBzSHNhNmx1d2lIdzNzamtjaSs0KzBQQkFLSE4yellzRy9qeG8zYk4yelk4RWtnRUhpNXFLam9nV0F3NkRmR1pFdDZRVWZXMDN3OVB6Ly9qcTZxRzkxZnkzKzRlRHllYkwvZmIzbTkzbk5hdHZGNFBObDVlWGs4THJRWHVlaWlpL1RlZSsrMTI4N3I5ZW9Ydi9pRm5uLytlVjE1NVpXcXFxclMvUGxmUDBScTZOQ2hHalZxbEc2KytlWld4d1VDQWVYbTVqcGVOenFHY0ltK2JLUWtXWlpWR3V0Q3VndmJ0dmVHdytIamhzc1RDUVFDWmNGZzhDYVh5M1dscERwanpGTXNSWVJtYmZ6RHhZd1lNYUpEdDZNUVJydS9xVk9ucXFHaElmcjRSNS9QMStaclNab3laWXJlZXVzdGZmVFJSMXEyYkptR0RoMGEzUmNYRjZmZi8vNzMrcS8vK3Evb3RzYkdScTFaczBiVHBrM3JvaytEazBXNFJGK1dKa2s5ZUxtaCtCRWpSdnhyYm01dVRXNXU3cjZNakl4SGoyNHdlUERnV3laT25MZ2pOemQzNzRnUkl4YXJuVC96bG1XZGNPVHlaS3hmdi83L0dHTnVrQ1RidHAvTHljazUvVWR3b05jNCtoOHV0bTBmOW5nOG8xSlRVOXVmRW93ZXkrMTI2N0hISHRPWU1XTWM3M3ZseXBYS3lNalFXV2VkNVhqZjZCakNKZnF5UkVrcUxTME54YnFRMHpGaXhJaEhrcE9UdjFGYVducFJjWEh4cFdscGFYTUhEUnAwWGZQK2xKU1U3d3dmUHZ6QjB0TFNXYVdscGY5andJQUJWdzRkT3ZTK0UvVlpYMSsvdmF5czdJcU8xaFlJQkpaTGVsZFNoc2ZqbWRIUi90RHp0ZkVQRjJ2Nzl1MzNaMlJrTEpaMHZMVnFFckt5c3BibTV1WWVtRGh4NHM1aHc0YmQyM0puVGs1T2ljdmw2dGRYRjZydUtTWk5tcVRCZ3p2bnliUHo1czNybEg3Uk1ZUkxvR2R5cGFXbDNmclZWMTk5cjdhMjl0UDYrdnAxMWRYVlQvZnIxeSt2dVVGNmV2cTlGUlVWZDlmWDE2K3RyYTM5NyszYnQ5ODllUERnVzdxcVFOdTJYNUlrWXd3alUyanpIeTU3OSs1OUtSd09WdzhiTnV5dXRvN3grWHlQZWIzZWdzOC8vL3pjMHRMU0dVT0dETGt6TFMxdGJ2UCt6WnMzK3kzTHFnMEdnMHdYN29PbVQ1K3ViMzZ6UzU1b2kxUEVPcGRBRDVTVWxEVGM3WGIzcjZ1cis3UjVXMlZsNVNOSHRjbnorWHpQKzN5KzVtZU9HN2ZiM1dXWHFGMHUxeHJidG1YYjlyaXVPaWQ2SEx1aW91TEhvMGVQZm52bnpwMHZITFhQbFpxYSt2MlNrcEp2TmpZMmJwYWtpb3FLQndjUEhqeHZ6NTQ5djVHa1NDUnlzS2x0aDI3bEFPQXN3aVhRTTdXMW5tU3lqbHhlckpZa2w4dGx0bXpaTWlzVUNwVklrbTNiOFhGeGNkNnVLckNob2FHcTZja2NtVjExVHZROEJ3OGUvUERBZ1FQdlptVmxQVlJWVlJWOWtFRlNVbEpHMHorZ2dzM2JHaHNiMXlVbUppN3VyRnBhM0IvY0xTY0pGUlFVeExvRTRLUndXUnpvZ2VycjZ5c3R5NnJ6ZXIzKzVtMURoZ3laTzJiTW1GZGJ0TmtjSHg4L3FxR2hZV3REUThOV2o4Y3pldFNvVVgvc3FobzNiZHJVL0JjMEUzcHdRcFdWbGZlbHBxYmVrSlNVTktHTjNkRy9wMnpiN3RTRitoTVRFNXVuSjFkMDFqbE9oMjNicTJKZEEwNVBYLzF2eDhnbDBETkZkdS9lL1Z4V1Z0Wi9iTisrL1laSUpOSnYyTEJoQ3lvcUtoNW9ibEJUVS9OY1JrYkdJdzBORFY4ME5qYnVHVEZpeEJQTmx4T0I3cVNob1dIcnJsMjcvaTB6TS9PeDVtMU4vNENxVDA1T1B2Zmd3WU5ySk1uajhaelQyTmpZYVV1SFdaWjFnVEZHeHBqTm5YV08wMUZVVkhSUnJHc0FUZ1hoRXVpaEtpb3Evc25uOHoxeDVwbG5maWdwVWwxZHZheW1wdWJYemZ0MzdkcTExT1Z5RFJrOWV2UWZqVEVKTlRVMXY5dTVjK2N2WWxneWNGdzdkdXo0UlZwYTJrMHROa1ZxYW1wK2w1bVorZVNXTFZ0dWRMdmRBek16TXgrcXFxcUszbHRzakluWXR1MU9TRWpJYVd4czNOVFJHb3d4MTB1U2JkdXZ0dGNXQUlCaitQMStteVZNT2hmZk1kclM4cEdqTFEwZVBIamVVWXVpZTdPeXNuNmRsNWQzYU5La1NkVVpHUmsvVSt2TDR2SGp4bzNia0p1Ylc5UFJtdngrLzNlYS9uK3RZRzFXb0dNNjdkNFZvTHRyRGozQllKQS9CNTJFN3hnOVFXRmg0YmN0eS9wUFNmMk1NVmNFQW9HM1kxMFQwSk54V1J3QTBDZjUvZjVzMjdZWFdwWjFveVJqMi9hZHdXQ1FZQWwwRU9FU0FOQnI1ZVRrSkxoY3JuN0dtSDRKQ1FrWmxtV05zVzE3Z3N2bG1tN2JkcDR4UnBKMkdHTnVEd2FEeTJOZEw5QWJFQzRCQUwzUzBmZjdXcFlsU1RMR3lMWnRTU3FSOUVJNEhINXk0OGFOdFYxZklkQTdzYzRsQUtDdjZ0UjFNNEcraW5BSkFPaFJQQjVQZHZPczhwU1VsQmtUSjA3YzNsYTdZREJvakRFSmxtVU5Db2ZEUHN1eXpqWEdYRy9iOXFPU2lpUmxTM280TGk2dTJPLzNmNmNMUHdMUXEzRlpIQURRWlR3ZVQvYjQ4ZU0zYk5pd3daSGxmc0xoOE41SUpITGNaNHNIQW9IRE92THM4WDJTdGt2NnBHblhBd1VGQldmYXRyMVEwajlLZWowL1AvK3VvcUtpZjNPaXJ0T1JuNS8vc1RIbTNGaWRINmZQdHUxVkxIYi9OVVl1QVFBOWxtM2JlOFBoOEhIRDVZa0VBb0d5WURCNGs4dmx1bEpTblRIbXFZS0Nnc3NkTHZHa0VTeDdMbVBNaGJHdW9UdGg1QklBZWpHUHg1Tjk5dGxuLzMzLy92M3Y5T3ZYei8vZi8vM2ZJNXIzRFI0OCtKYmh3NGYvMU9WeUplM1pzK2U1N2R1MzN5L0phbm5jN3QyN2w2YW1wdDVnakRIVjFkVkxLeW9xRmtwcW5paVRrSldWOWVTZ1FZT3V0eXlyYnZmdTNVL3MzTG56bjA5MDNweWNuQkxweUdTYmx1dWZucWdXU2Q1Um8wWXRUVWxKK1c0a0Vxblp0MjlmZEZhM1pWa25ITGs4R2V2WHIvOC9CUVVGTjlpMi9ZWnQyOC9sNU9TY3RXblRwa1B0SDlrNUFvRkFyRTZOMDFCUVVCRHJFcm9kUmk0Qm9KY3p4c1FiWTF3bEpTVlRtN2VscEtSOFovanc0UStXbHBiT0tpMHQvUjhEQmd5NGN1alFvZmNkZlp6WDY4MHJLeXU3cUxpNCtMTFUxTlR2RFI0OCtKYm0vVDZmN3pHdjExdncrZWVmbjF0YVdqcGp5SkFoZDZhbHBjMDkwWGszYjk3c3R5eXJOaGdNRGpyWldudyszLzlPVEV3ODYvUFBQOC9idG0zYjkxSlNVcjdidksrK3ZuNTdXVm5aRlIzOWpnS0J3SEpKNzBySzhIZzhNenJhWDEvUzJOalk2djNldlh1MWYvOStTZExodzRkUGVHeDVlWGwwRmo5NkQwWXVBYUQzczh2S3l1WkpxbXpla0o2ZWZtOUZSY1hkOWZYMWF5VnArL2J0ZC90OHZtZXFxcW9lalI1azI1SGk0dUtaa3ZaSTBzNmRPeDlKUzB1YlcxMWQvYXdrVjJwcTZ2ZExTa3ErMmRqWXVGbVNLaW9xSGh3OGVQQzhQWHYyL09aNDU0MUVJZ2ViWGtaSEc5dXB4WjJXbHZhUHhjWEYzd2lGUWlXaFVLaWt2THo4aDZOR2pmcWQ0MStTYmI5a2pQbVdNZVlhU1M4NTNYOTN0bXJWS3QxLy8vMWF1M1p0cSsxNzl1elJRdzg5cEhYcjFpa2xKVVZ6NTg3VnRkZGUyNnJOeXkrL3JNcktTdDEvLy8yU3BOZGZmMTBmZi95eG5uenlTVjF6elRWYXRteVpmRDdmTWVlTVJDS2FNMmVPWnMrZXJUdnV1S1BkR2hjdFdxU0tpb3JqN2g4MGFKQWVmL3p4ay9tNDZHU0VTd0RvNVd6YmJsU0xnQ2RKU1VsSmVUNmY3M21mei9kczB5YmpkcnVQbm1RVFZsT3dsS1M2dXJyVnc0Y1AvMG5UOFJsdXQ3dC9YVjFkc0hsL1kyUGp1c1RFeE1Vbk9tOWJUbFJMVWxMU2NKZkw1YTJycTl2UTNMNit2djZ6ay9uY3A4cmxjcTJ4YlZ1MmJZL3JqUDY3cThyS1N2M3NaejlyYzk5UGYvcFQyYmF0MTE1N1RmdjI3ZFBDaFF1Vm1abXBhZE9tUmR1ODg4NDcrc2xQZmhKOS81ZS8vRVczM1hhYnZGNnY1c3lab3krLy9MSlZ1QXlIdzZxcnE5Tm5uMzJteE1SRXpaa3pSM1YxZGNlY094UUtLU1VsUlUwTDNXdmJ0bTBLaDhQcTE2L2ZNVzBiR2hyMDVaZGZudlozQUdjUkxnR2dEM0s1WEdiTGxpMnpRcUZRaVNUWnRoMGZGeGZuUGRFeHhwaXdqbDBYMHFXbWV5TnQyejZ0ZFNOUG9oYlQ4anlkcGFHaG9jcmo4VWhTWm1lZXA3dDU4TUVINWZQNVZGSlMwbXA3WFYyZFB2cm9JeTFmdmx5Wm1abkt6TXpVWFhmZHBSVXJWa1RENWFwVnEzVG1tV2NxUFQxZDgrZlAxOHlaTTFWV1ZxWkhIMzFVaXhkSC81MmhoeDU2U0MrLy9MTFMwOU5WVVZHaG1UTm5SdmRkZXVtbHg2M3RrMDgraVlaTFNWcXdZSUhPUHZ2c1k5cHQzYnBWOCtmUFArM3ZBTTRpWEFKQUgxUmZYNzg1UGo1KzFQNzkrLzhxU1FNR0RQaVd6K2Q3WnRPbVRXYzJ0ekhHSkhnOG5yR2hVS2hZa2p3ZVQwSHo2L3I2K2tyTHN1cVRrNVBQUFhqdzRKcW0vZWMwTmphV09sbEwwM2xxazVPVHp6dDQ4T0NIa3BTUWtEQ3M0OS9Bc1RadDJuVEk3L2RMa2lQTEpQVVVOOTk4czVLVGsvWDk3MysvMWZaOSsvYkpHS1BNeksrejlzaVJJL1hGRjE5SU9oTG9Ibm5rRWMyYk55OTZPZnE1NTU2VEpMMzc3cnRxYkd6VTVNbVRGUWdFRkE2SDVYYTdKVWtlajBkSlNVbGF2WHIxY1d2YXVuV3JycjMyV3JsY1gwOE55Y3JLMHBJbFM0NTd6QmxubkhHS254eWRoUWs5QU5BSDFkVFVQSmVSa2ZGSS8vNzkvMGRDUWtMT2lCRWpubWh4cjJRek0zcjA2RmY3OWVzM3lldjFGbVJrWkR5OFo4K2VGNXYyUldwcWFuNlhtWm41WkVKQ3dyaWtwS1R6TWpNekg2cXBxVG02ajlZZEdoT3hiZHVka0pDUWM1SzFSTS9qOFhqRzl1L2YveHRaV1ZrblBBZE96WG5ubmFmazVPUmp0cWVrcE1pMmJlM2V2VHU2cmJ5OFhIdjM3cFVrRFJ3NFVETm56bFJDUW9MZWUrODlaV1ZsS1NrcFNaSjArZVdYYThhTUdkSFh0OTEyVzNRRXN2bjN3NGNQYThxVUtmckdONzRSL1RWbHloU0ZRcUZXN2NyTHkzWHR0ZGVxcXFwS0hvL251TC8yNzkrdm1UTm5Na0dvRzJEa0VnRDZvRjI3ZGkxMXVWeERSbzhlL1VkalRFSk5UYzN2ZHU3YytZdVdiV3piYmp4MDZORDcyZG5aNzB1eXE2dXJuMm1hekNOSjJyWnQyL3lzckt5bnp6Nzc3UFdXWlRWVVYxYy92V3ZYcm1Vbk9tOURROFAyVUNqMHhmang0ei80OU5OUFUwK21sbTNidHYydmtTTkhMaHMvZm54Uk9CeXUzcjkvLzU5YnprcEg1L0I2dlpvNmRhcVdMbDJxQng1NFFEVTFOVnE2ZEtraWtZaWtJeE5vZnZqREgrcWxsMTdTcFpkZXF0dHV1MDNsNWVXYVBYdTIzbjc3N2VqSTVkdHZ2OTFtNEl1UGoxZERRNFBXclZzbnQ5dXRTQ1NpYzg4OVYwMjNKa1Q1ZkQ3OTRROS8wSzIzM25yQ2V1UGk0dlRIUC83UnVTOEFwNDF3Q1FDOVdDZ1VLaTBxS2twc1k1ZTljK2ZPbiszY3ViUHRtUnhOYmNyTHkrOG9MeTgvM2xUZXVtM2J0dDIwYmR1Mm0wN2h2SWMzYjk2Y2Q0cTExSDcxMVZjM2Z2WFZWemMyYnlndkw3LzlCSFhESVE4ODhJRHV2dnR1VFoxNlpEV3B5eSsvWFB2MmZiMnM2STRkTy9UU1N5L3BYLzdsWDdSbXpScWRkOTU1YmZZVERvZVZrSkRRb1ZxQ3dhRHk4L09qNzR1S2lscTkzN0JoUTF1SElRWUlsd0FBb0UxRGhnelJpeSsrcUpxYUdpVW1KbXJYcmwwcUt5dUw3ci85OXR0VlhWMnRPKys4VTZOR2pkS1VLVk1rU1pkZGRsbTB6V1dYWGFZeFk4Ym9xYWVlNm5BOXpmZDBTdExVcVZOYnZULzNYQjV3MUYwUUxnRUFRSnZ1dlBOT3paMDdOL29VbXRXclY3ZWFyYjF3NFVMNWZENmxwNmRMK25wQjlSVXJWa1F2aTY5WXNhTE52c1Boc0tSalEySHpQWmRIeTgzTjFTMjMzTktxWGN2M3VibTVwL3J4MEVrSWx3Q0FZNXpnc2piNmtPVGtaRDM5OU5QNitjOS9yaDA3ZHVnM3YvbU5ubjc2YVVsSEZrRlBUVTNWeG8wYjllbW5uK3JERHovVXdvVUwyK3pIc3F4akxvM0h4Y1ZwN2RxMXJiWTFOallxUGo1ZXRtMGZjL3podzRlVmxKVFVhbW1pNWhub2xtVXBMbzVJMDEzd1h3SUFBTFRwN3J2djFvSUZDelJyMWl3Tkd6Wk1DeFlzME5peFl5VkpodzRkMG8wMzNxaWNuQno1L1g3ZGQ5OTltakJoZ2lUcDRvc3ZsblJrUnZuRkYxOHMyN2IxM2U5K1Y3ZmZmcnNpa1VoMDFQTG8rekFURWhLMGRPbFNiZHEwcWRVeVJMTm56OWFBQVFOYVRReEtTa3FLVGk1cXJ1ZW1tMjdTcjMvOTY4NzVNbkRTQ0pjQUFQUnhQcC92bUVjL1NsSnFhcXFXTGwzYTVqRURCdzdVcWxXcldvMFlOalEwU0pKV3JseDUzSE5GSWhGbFptWXFFb2xFUng1YlNrOVBWMGxKaVJZc1dCRGQ5c29ycjdUWjltak5vUld4UmJnRUFBQ241ZWhMMGZIeDhmcnRiMzk3d21OOFBwOWVmLzMxNCs2Zk5XdVdaczJhMVdyYnlRVEx0dXBCYkxDSU9nQUFjSVRiN1c3ejhZem9Xd2lYQUFBQWNBemhFZ0FBQUk0aFhBSUFnQTVic21SSmRGSlFlWG01SmsrZWZNenIwN0Z1M1RwdDNMalJrUnJSTlFpWEFBQ2dRNnFxcXZUR0cyOUVseWxxS1RNelUzLzk2MTlQcXAveTh2TG9veWFiRlJjWDY1bG5ubkdrVG5RTndpVUFBT2lRZDk1NVIrZWZmNzdTMHRLTzJlZHl1ZFMvZi8vVDd2dUtLNjVRVVZHUktpc3JPMUlpdWhEaEVnQUFkTWphdFd1anp4VS8ydEdYeFpjdlg2NUxMcmxFa3lkUDFyMzMzcXY2K3Zyb3ZxdXZ2bHIxOWZYUngwMUtVa3BLaXZMeTh2VCsrKzkzM2dlQW93aVhBQUNnUXpadjNoeDlPcytKMU5YVmFmSGl4VnEwYUpGZWZmVlZWVlpXNm9VWFhvanVmL25sbDVXVWxLUlZxMWExT3U2Y2M4NVJNQmgwdUdwMEZzSWxBQUE0YlhWMWRUcDQ4S0I4UGwrN2JSc2FHblQ0OEdGbFoyZHJ4SWdSK3RHUGZxVFUxTlRvZnEvWEsrbklNODFiR2pkdW5MWnMyZUpzNGVnMExHVVBBQUJPV3lnVWtpUjVQSjUyMjZhbXBtckdqQm1hTld1Vzh2UHpkY2tsbCtpYWE2NXA5N2podzRkcjE2NWRIYTRWWFlPUlN3QUFjTnI2OSs4dlk0ejI3ZHQzVXUwWExWcWs1NTkvWHJtNXVYcjIyV2YxNUpOUHRudU0yKzFXSkJMcGFLbm9Jb1JMQUFCdzJ1TGo0NVdabWFtU2twSjIyNWFYbDJ2QmdnV2FNR0dDYnIzMVZqMzg4TU5hczJaTnU4ZnQyYk5IZ3dZTmNxSmNkQUhDSlFBQTZKRDgvSHl0WDcrKzNYWnBhV2xhdlhxMTNuenpUZTNldlZ0dnZmV1dSbzhlSGQzdmNya1VpVVJVVmxiVzZyZ3RXN1pvMUtoUlRwZU5Ua0s0QkFBQUhYTFJSUmZwdmZmZWE3ZWQxK3ZWTDM3eEN6My8vUE82OHNvclZWVlZwZm56NTBmM0R4MDZWS05HamRMTk45L2M2cmhBSUtEYzNGekg2MGJuWUVJUEFBRG9rS2xUcDJyeDRzVmF1M2F0SmsrZUxKL1BGMzBVWk12WGtqUmx5aFM5OWRaYmJmWVRGeGVuMy8vKzk2MjJOVFkyYXMyYU5icnBwcHM2N3dQQVVZUkxBQURRSVc2M1c0ODk5cGd5TWpJYzczdmx5cFhLeU1qUVdXZWQ1WGpmNkJ5RVN3QUEwR0dUSmszcXRMN256WnZYYVgzRGVZUkxBQURRYlUyZlBqM1dKZUFVRVM0QkFPaEdXajVYRytpSm1DME9BRUEzWU52MnFsalhnTlBEZjd2V0dMa0VBS0FiS0NvcXVpaldOUUJPWU9RU0FBQUFqaUZjQWdBQXdER0VTd0FBQURpR2V5NEJBT2ltYk52K1dOSzVzYTREcmF3eXhuQi83QWt3Y2dtZ016VklVbloydGlmV2hRQTlGTUd5KzdrdzFnVjBkNFJMQUoxcGp5UjV2ZDZCc1M0RUFOQTFDSmNBT3ROWGt1Unl1YkpqWFFnQW9Hc1FMZ0YwR21QTUIwMi9UNHQxTFFDQXJrRzRCTkJwSXBISW01TGtjcm0rSjM3ZUFFQ2Z3QTk3QUoxbXc0WU5hMnpiL3RDMjdiRUZCUVh6WTEwUEFLRHpFUzRCZENxMzIvMERTWFcyYlMvMisvMzNpSjg3QU5DcnNjNGxnRTYxZnYzNnoveCsvLytVOUFkSi8rejMrK2ZadHYxTHQ5dTl1ckd4c1NRMU5mWEFxbFdyR21KZEp3REFHWVRMUGlJbko2ZC9ZbUxpamJadGYxdlNSRW5wd1dEUUcrdTYwRGNFZzhFL0Z4WVdubTlaMWxKSlU0MHhqMW1XcGJpNE9CMDRjRUNTVEl4TEJBQTRoSERaQnhRVUZNeXhiZnRmYmRzZUV1dGEwSGV0WDcvK00wblQ4dkx5TGpER1hDbHBtc3ZsR21uYmRscXNhd01BT0lkdzJjdmw1K2ZQdDIzN2NVbTJwRDlZbHZVSHk3SUNxYW1wMWJHdURYM1RoZzBiMWtoYUUrczZBQUNkZzNEWmkvbjkvbW1TbGtnNllJeTVPaEFJL0Zlc2Erb3Vjbkp5K2plOVBCVFRRZ0FBNkdXWXRkbTdQU0hKMkxiOWc0NEd5NFNFaEhINStmbUhKU1U3VTFwc0pTWW1EbTE2V1JIVFFnQUE2R1VJbDcxVWZuNStvYVJDWTh5bW9xS2lQM1MwdjhiR3hzMjF0YlVmREJnd3dQRW5yWGc4bnV6OC9QeDJad3VucEtUTW1EaHg0blluem1sWjFnV1NaSXpaN0VSL0FBRGdDTUpsTDJXTStWYlR5Ly9Va2ZzdE82eXFxdXJSU0NUUzJIS2J4K1BKenN2TDY5Q2w1VkFvdEtXb3FHaG9lKzNDNGZEZVNDU3lyeVBuYW1hTXVWNlNiTnQrMVluK0FBREFFZHh6Mlh1ZEowbTJiUmM1MWVIKy9mdi82bFJmUjdFazdXK3ZrVzNiZThQaGNJZkRwZC92LzQ2a2IwbmFFUXFGL3RUUi9nQUF3TmNZdWV5OVJqVDkvbFZubmlRbko2ZkU1WEwxOC92OXRoUzl4TjA0ZXZUb040KzZoRDFzN05peEsvUHo4eHR6Y25KS2twT1RvNWZYVzE0V2J6NSs1TWlSLzVHWGwxYzdmdno0SW8vSE0xYVNMTXZxOE1obFlXSGh0eVg5VnBLTU1iZHMyclNKQ1QwQUFEaUljTmw3cFVxU2JkdnRqZ2gyeE9iTm0vMldaZFVHZzhGQnpkdU1NZkhHR0ZkSlNjblU1bTJqUjQvK2wxQW90SDN6NXMxblZGZFgvM0xFaUJGUEhhOVBZMHk4Sk04WFgzd3g3dENoUTJ0OFB0Ky9TMUo5ZmYzMnNyS3lLMDZuVHIvZm41MmZuLytDWlZsdlNmTGF0bjFuSUJCNCszVDZBZ0FBeDhkbDhWN0t0dTFFWTR6aTR1SkNuWG1lU0NSeXNPbGx5eEZGdTZ5c2JKNmt5dVlOaVltSnVXVmxaVE5Db1ZDRjIrMys4N0Jod3g0NFhwKzJiWWUvK3Vxcld5VFZWMVZWUFROKy9QalZKMU5MVGs1T2dzdmw2bWVNNlplUWtKQmhXZFlZMjdZbnVGeXU2Ylp0NXhsakpHbUhNZWIyWURDNC9OUS9MUUFBYUEvaEVvNnpiYnRSTFlLbEpQMzk3My9QUzA5UHZ5TTFOZlU2cjlmcnR5eXI3Z1JkUkNUVlM1SXhKdFEwa25sQ3paZmxtMW1XcGFialpkdTJKSlZJZWlFY0RqKzVjZVBHMmxQNlFBQUE0S1J4V1J4ZElqczdlL21RSVVOK1VGTlQ4OHZpNHVKL2lFRUpSankvR2dDQVRrZTRSRmNZUG1EQWdPbWJObTA2ZjlldVhVc1BIejdzK01MbHdXRFFHR01TTE1zYUZBNkhmWlpsbld1TXVkNjI3VWNsRlVuS2x2UndYRnhjY2ROc2NRQUEwQW00TEk0T01jWkViTnQySnlRazVEUTJObTQ2VHJPUUpIbTkzbEdSU0NRdEt5dHJtWTZNSWc2VEZIYXFsa0FnY0ZoSDd2M2NKMm03cEUrYWRqMVFVRkJ3cG0zYkN5WDlvNlRYOC9Qejd5b3FLdm8zcDg0TkFBQ09ZT1FTSGRMUTBMQTlGQXA5TVg3OCtBOU8wS3ltcXFycWliRmp4MzR3ZHV6WVZZY09IZnF3c2JGeG05L3YzNUdhbXZyTnJxZ3pFQWlVQllQQm0xd3UxNVdTNm93eFR4VVVGRnplRmVjR0FLQXY0UjYwWGlvL1AzK25NV2FvMiswZS9za25uK3lNZFQzZFNVRkJ3ZFcyYmIraEk0dW9uOFZhbHdDYU5VOE9EQWFEM2VMdlI3dHBSaUs2RjlPMC9BamF4c2dsK3B4QUlMQmMwcnVTTWp3ZXo0eFkxd01BUUc5Q3VFU2ZaTnYyUzVKa2pMa20xclVBQU5DYkVDN1JKN2xjcmpXU1pOdjJ1RmpYQWdCQWIwSzRSSi9VME5CUTFmUXlNNmFGQUFEUXl4QXUwU2UxbU1UVFA2YUZBQURReXhBdUFRRDRXb01rWldkbmUySmRDTkJURVM0QkFQamFIa255ZXIwRFkxMEkwRk1STGdFQStOcFhrdVJ5dWJKalhRalFVeEV1QVFCb1lvejVvT24zYWJHdUJlaXBDSmNBQURTSlJDSnZTcExMNWZxZStEc1NPQzM4d1FFQW9NbUdEUnZXMkxiOW9XM2JZd3NLQ3ViSHVoNmdKeUpjQWdEUWd0dnQvb0drT3R1MkYvdjkvbnZVQS8rdWZPbWxselI3OW13dFg3NmNZMDdoR0FBbmtKK2Z2OVB2OTl2bm5IUE9zRmpYMGwzNS9YN2I3L2Zic2E0RFFQZmo5L3V2OFB2OWg1cCtUaFRuNStmZlYxaFlPR1hTcEVucEYxNTRZV0pYMVdHZnBvc3Z2dGpldVhPblBYMzZkSTQ1aFdOT1ZsZjk5KytwNG1KZEFJRGVMeTh2N3dLMzIzMlZiZHZUSkkyVWxCWU1CcE5pWFJkd1BNRmc4TStGaFlYblc1YTFWTkpVWTh4amxtVXBMaTVPQnc0Y2tDUVQ0eEpQYVByMDZicnBwcHQwMVZWWGNjd3BIQU5uZE9zL0hEaDkrZm41TzQweFE5MXU5L0JQUHZsa1o2enI2WTZhUnkyRHdTQi9EanBKWVdIaGhFZ2tzc3dZTStYb2ZYenY2Q255OHZJdU1NWmNLV21heStVYWFkdDJXakFZOUhiRnVSa2w2NTZNTWZ6OE9nRkdMZ0YwQ3IvZmY0VmxXYThZWTd6R21HTExzbjVsMi9ZSGxtV1YxdFhWN1k5MWZjREoyckJod3hwSmEySmRCOUJURUM0Qk9LNndzSENDWlZtdlNQSVlZKzRKQkFKUFNMSmlYUmNBb1BNUkxnRTRydWxTdUxjcFdDNkpkVDBBZ0s3VDQ1WlhBTkM5TmQyZk5zVVlVOXcwWWdrQTZFTUlsd0FjNVhhN3I1SWt5N0orSlM2RkEwQ2ZRN2dFNEtpbTVZWmsyL1lIc2E0RkFORDFDSmNBbkRaU2tpekxLbzExSVFDQXJrZTRCT0MwTkVsaXVTRUE2SnNJbHdDY2xpaEpwYVdsb1ZnWEFnRG9lb1JMQUFBQU9JWndDUUFBQU1jUUxnRUFBT0FZd2lVQUFBQWNRN2dFQUFDQVl3aVhBQUFBY0F6aEVnQUFBSTRoWEFJQUFNQXhoRXNBQUFBNGhuQUpBQUFBeHhBdUFRQUE0QmpDSlFBQUFCeER1QVFBQUlCakNKY0FBQUJ3RE9FU0FBQUFqaUZjQWdBQXdER0VTd0FBQURpR2NBa0FBQURIRUM0QkFBRGdHTUlsQUFBQUhFTzRCQUFBZ0dNSWx3QUFkRityWWwwQWpyRXUxZ1YwZDNHeExnQUFBTFROR0hOUnJHc0FUaFVqbHdBQUFIQU00UklBQUFDT0lWd0NBQURBTVlSTEFBQUFPSVp3Q1FBQUFNY1FMZ0VBQU9BWXdpVUFBQUFjUTdnRUFBQ0FZd2lYQUFBQWNBemhFZ0FBQUk0aFhBSUFBTUF4aEVzQUFBQTRobkFKQUFBQXh4QXVBUUFBNEJqQ0pRQUFBQnhEdUFRQUFJQmpDSmNBQUFCd0RPRVNBQUFBamlGY0FnQUF3REdFU3dBQUFEaUdjQWtBQUFESEVDNEJBQURnR01JbEFBQUFIRU80QkFBQWdHTUlsK2pMR2lRcE96dmJFK3RDQUFEb0xRaVg2TXYyU0pMWDZ4MFk2MElBQU9ndENKZm95NzZTSkpmTGxSM3JRZ0FBNkMwSWwraXpqREVmTlAwK0xkYTFBQURRV3hBdTBXZEZJcEUzSmNubGNuMVAvRmx3UkU1T1R2K21sNGRpV2dnQUlHYjRDeFY5MW9ZTkc5Yll0djJoYmR0akN3b0s1c2U2bnQ0Z01URnhhTlBMaXBnV0FnQ0lHY0lsK2pTMzIvMERTWFcyYlMvMisvMzNxSnY4bVVoSlNaa3hjZUxFN1QzdFhKWmxYU0JKeHBqTlR2UUhBT2g1NG1KZEFCQkw2OWV2Lzh6djkvOVBTWCtROU05K3YzK2ViZHUvZEx2ZHF4c2JHMHRTVTFNUHJGcTFxcUdyNndxSHczc2prY2krbm5ZdVk4ejFrbVRiOXF0TzlBY0E2SG02eFNnTkVFdkJZUERQTHBmcmZFbXJKWTB4eGp4bVdkYnF1TGk0cWdNSER0VEhvaWJidHZlR3crRXVDWmRPbmN2djkzOUgwcmNrN1FpRlFuL3F6Y09RSndBQUY2TkpSRUZVZUdVQWdKNklrVXRBUjBZd0pVM0x5OHU3d0JoenBhUnBMcGRycEczYmFiR294N0tzTGh1NWRPSmNoWVdGMzdZczY3Zi9yNzM3ajQvN3JnODcvdjdjeVRwTDhtODdqbVZMaWVNb1RseEZrZTdrRmtwSWdmVXhvUHdvN1lPeHdXamhVUjRVdXZiQit0Z29yR3kwWTJ0cFJydGwvQm8vQndYV2RtWHRXa3I3YU11RGRzc2VUcE4xaVU5SnFJT0puY1JKN1BoWExHTTUwdDNKMG4zM2h5VVFhWDQ0NkN0ZnJIcysvOUg1ZTNlZjcvdVVXSG5sZS9mOUtpSWlwZlNPZmZ2Mk9hRUhvRTJsVmcvQTBpaVh5OGRTU3BjWGk4WGVPKys4ODFpcjUyRjVxbFFxQTFtV3ZUK2w5Tk1Sa2JJcys4V3hzYkdQdFhvdUFGckhrVXZnR1EwT0RuWVdDb1dlbEZKUFoyZm4xbWF6ZVUyV1pkY1hDb1ZYWmxrMmtsS0tpSGdzcGZRTDFXcjFLNjJlRjREV0VwZkEwNnBVS3RuQ1B6ZWJ6WWlJU0NsRmxtVVJFUWNpNGdzek16TWZ1ZmZlZXljdi9vUUFQTjg0b1FkWWpCUStYZ1BBQXVJU2VGclZhaldsbERxYnplYjZtWm1aL21heitVTXBwVGRuV1haelJJeEZ4RUJFL0hwSFI4ZjljMmVMQTlEbUhIRllwcHpRczZ3VUltSjFSSnhab3R2ZnQ5SFIwYXV6TEh0L1JMd2xuTkFEUURoeUNjOTdwVkpwUjdsY1ByNVV0eGRqNzk2OUQxU3IxWjhwRkFxdmpZaXBsTkpIUjBkSFg3M1lkUUc0ZERseXVVdzVjc25GTmpvNitoTlpsdjF4bkwrSStyV3VkUW5Rbmh5NUJIS3hkKy9lcjBURTF5SmlhNmxVZWwycjV3R2dOY1Fsa0pzc3kzNDNJaUtsOUlaV3p3SkFhNGhMSURlRlF1SDJpSWdzeTY1cjlTd0F0SWE0QkhKVHI5Zm5UeExhMXRKQkFHZ1pjUW5rWnNGSlBLdGFPZ2dBTGJQYzQ3S3djK2ZPL3pNOFBIeTYxWU1BQUxTRFpSMlhYVjFkMjNwNmVsNXcvLzMzWDUvWG1xVlNhV0JrWk1RbFZnQUFuc0t5anN0bXMxbktzbXltVnFzZGFmVXNBQUR0WUZuSDVlRGc0SUZDb2RCVHFWU3loZHMzYmRyMGpxR2hvY2VHaDRkUDkvWDFmU2krOS91d1plZk9uZityWEM1UER3NE9IbGk5ZXZWTno3Um1xVlFhS0pmTDlmbjdGeDdabkx0dmVzZU9IVjhkR2hvNi9CeG1BQUM0SkMzcm9ObS9mMytsMld4T1ZxdlY5ZlBiMXExYjk1Tzl2YjIvZXZEZ3dkY2ZQSGp3Ujlhc1dmUGF5eSsvL0YvTjM3OWp4NDcvM0dnMER1L2Z2LytxeHg5Ly9ITjlmWDBmZmJZMW4wbEthVVZLcVhEZ3dJRVhYK2dNQUFDWHFtVWRsN096czJmbmJuNTdmdHZtelp2ZmUrVElrWGZYYXJVN0ppY252M0g0OE9GM2I5cTA2UjN6OTY5Y3VYTDQyTEZqdjFhcjFZNU1UazcrV1dkbjU5WFB0dWF6eUI1NDRJR2ZyZGZyaHk1MEJnQ0FTMVZIcXdlNDJMcTZ1a2I2Ky9zLzI5L2YvK201VGFsWUxIN25zaW4zM1hmZnlPYk5tOSsxWWNPR04zVjNkMWVhemViVVl2YVhaZGwwUkJ4OUxqTUFBRnlxMmk0dUM0VkNldkRCQjEvZmFEUU9SRVJrV2JhaW82T2plLzcrZ1lHQnI1UktwV3RPbmp4NXkrSERoOTg3TUREdzFZczlBd0RBcFdwWnZ5MytWR3ExMnY0VksxWnNyOWZyaCtyMStxRlNxYlJqKy9idGZ6UjNkKythTld0ZXVXL2Z2aGVlT0hIaWsrZk9uWHZXczh4VFNqTnhQdElMRVJFWEVvblBNZ01Bd0NXcjdZNWNqbytQZjJicjFxMGZyTmZyMzVxZW5qN1YxOWQzeTZsVHA3NDRkM2NqSXFLN3Uzdjc3T3pzeGl1dXVPSlRFWkVpWWt0RXpFVEU0eW1sMlN6TGlwMmRuWVBUMDlQNzZ2WDZrZG5aMlRPWFhYYlp6NTg5ZS9iUHQyM2I5b2xGemdBQWNNbHF1N2c4Y2VMRUp3dUZ3bVU3ZHV6NG81UlM1L2o0K084Y08zYnNOK2J1SGo5Ky9QZ3RPM2Z1M0RNN08vdnR4eDkvL1BNclZxellVcWxVSGp0MDZOQ2J4c2ZIdjF5djF3ODNHbzF2N2RxMWE4ODk5OXl6SVNMT1BmVFFRMi9kdm4zN3A3WnQyM2J6eE1URVgwYkV5Q0ptQUFDNFpLVldEOERTS0pmTHgxSktseGVMeGQ0Nzc3enpXS3Zub1gzTVh3TzJXcTM2K1FMUWh0cnVNNWNBQUN3ZGNibE1wWlE2SWlKbVptWm1XejBMQU5BK3hPVXk5TktYdnJRaklqWkV4TXpZMk5pcFZzOERBTFFQY2JrTW5UNTlla2VjL3p6dGtZaG90bmdjQUtDTmlNdGxxRmdzdm1IdTVsKzJkQkFBb08ySXkyWG1oaHR1MkJ3Ui96d2lvdGxzZnFuRjR3QUFiVVpjTGlNdmVNRUwxblIwZFB4ZVJHek9zdXlMZDk5OTkrMnRuZ2tBYUMvaXNrVTJiZHIwOXFHaG9XUER3OE8xSFR0Mi9HRkU5Q3htdmRIUjBSZWZPM2Z1LzBiRWo2YVU3dTd1N241WFBwTUNBRnk0dHZzTlBjOFRxL3Y3K3o5KzZOQ2hOMHhOVGQxMzFWVlgvWDV2Yis4dkh6MTY5RmVld3hwcDkrN2RPMmRuWjErZVVucGpsbVV2bXR2K2xYcTkvdE43OSs1OVlpa0dCd0I0SnVLeU5icFNTcDIxV3UwYmpVYmowS09QUHZxKzd1N3U2NTdxZ1pWSzVWTVI4YzY1UDJaeC9pendjeEV4MDJ3MnUxTDZ6aTlCdVRmTHNsOFpHeHY3MDduSEFRQmNkTjRXYjQwVHAwNmQrdnl1WGJ2MlgzUE5OVi92NnVxNjZ1VEprNTk0bXNlK2M4SHQrWkpjRVJGZDM5bVkwbnZXckZrek9qWTI5dFVRbGdCQUM0bkxGbm40NFlmZnZuLy8vcGRNVGs3K1RXOXY3d2UyYmR2Mm0wL3owRS9QZlcxR3hHeWNqOGRHUk5UbUg1QmwyVzlOVEV6c0hSa1plVjM0ZmZFQVFBc0prUllvbFVvRHZiMjkvKzdRb1VOdmpvaFl0V3JWeTY2NDRvcVAzM2ZmZllQUFlaazBQRHg4VGJGWWZIbVdaVzlNS2QwWUVaRlMrcE42dmY1VCsvYnQ4NWxMV3FKU3FXUVJFZFZxMWM4WGdEYmt5R1VMTkJxTjQydlhybjMxaGcwYmZxYTd1M3ZyaGcwYjNscXYxKzk3anN0azk5eHp6LzNWYXZYalkyTmpMMDRwM1JRUjkyVlo5cnBTcVhUYmpUZmV1SG9wWmdjQWVDYmlzalhPUHZUUVEvKzB0N2YzVjYrOTl0cUhPanM3KzQ4ZVBmb3ZGclBnM3IxN2IrdnE2bnBoUlB4MVJBeFBUVTE5TEo5UkFRQXVuTGV0bHBrYmJyaGhjMGRIeHpjaVluT3oyYnpSaGRTNTJMd3REdERlSExsY1p1Njk5OTRURWZIUmlJaENvZkNXRm84REFMUVpjYmtNemM3Ty9zSGN6VmUyZEJBQW9PMkl5MlZvL2ZyMUQ4YjVTeFp0Qy8rTUFZQ0xTSGdzUTdmZWV1dE1SSXhIUkVlNVhON1k2bmtBZ1BZaExwK2tyNi92dzJ2V3JIbkYwOTFmS3BVR1JrWkducGkvWFM2WDY0dlpYMDlQejQ5MmRYWDk4R0xXZUNwWmxzMUVSSFIwZEJUelhoc0E0T21JeXdXNnVycjZOMjNhOUxNVEV4UDNYTWpqRzQzR2cyTmpZNWRmNlBvTHczUmVUMC9QeUxadDIzNzl1YzRLQVBCOEpDNFhXTHQyN1p2T25qMzc5WWc0ZG9GUGFVYkVtY1hzODhTSkUxOWN2WHIxVFN0WHJyeHlNZXNBQUR3ZmlNc0ZWcTFhOVlvelo4NzgrWk0yZDIvZnZ2MkxJeU1qazBORFE0OXUzcno1RitmdmVJcTN4VmYwOWZWOWVIaDRlSHg0ZVBqYlc3ZHV2WG5oUW9PRGd3Y0toVUxQL0hVQTV6dytPVGw1MityVnExKzdCQzhKQU9DaUVwY0w5UFQwVkdxMTJ0OHUzTmJmMy85YksxZXV2UGFiMy96bXlDT1BQUEsyZGV2Vy9hT25lMzVmWDk4SFY2OWUvWktEQncrKzdQNzc3My81eG8wYjM3cCsvZm8zemQrL2YvLytTclBabkt4V3Erc1hQbTlpWXVKL3IxcTE2a2Z5ZjBVQUFCZVh1UHl1MWNWaWNkM2s1T1RCQmR1S0d6ZHVmTXNqanp6eTg0MUc0OENaTTJlKy91aWpqLzZ6cDNsK1llUEdqZTk4K09HSDN6WTVPWGxQclZiN2Y0OC8vdmgvNmVucEdabC93T3pzN05tNW05OWUrTVNwcWFscVYxZlhZTTZ2QndEZ291dG85UURQSXl2bnZ0Ym1OM1IxZGZVV0NvWHVxYW1wdStlMzFXcTF2M3VxSjNkMWRmVVdpOFZWVTFOVDN6a1o2T2pSb3grOGtCMDNtODJIVjZ4WXNlMzduQnNBNEhuRGtjdnZPaFBuTHp5KzZVbmJVMXpZOSttcGZvL3k2cWRZNysrWm5wNmVTU2tKZlFEZ2tpY3V2MnU2MFdnODJOUFRjOFA4aGxxdGRyVFpiRTZ1WHIzNkJmUGJPanM3dHp6VmsrY2VPOVhkM1YyWjMzYlpaWmU5OVpwcnJ2bURwM3I4UXAyZG5aZWZPM2Z1NUdKZkFBQkFxNG5MQmM2ZVBidG4zYnAxTDF1d2FYWjhmUHgzdG0zYjlwRlNxYlJ6MWFwVkw3bmlpaXUrK0RSUG56MTU4dVJucnJqaWl2KzZhdFdxNjd1NnVsNndaY3VXZjNQcTFLa3Z6VDhncFRTYlpWbXhzN1B6ZXo1ZjJkM2RQZGhvTlBZdnhXc0NBTGlZeE9VQ0V4TVRmL3prczhFZmVlU1JYNnJWYXQvY3RXdlgyUGJ0Mjc4ME1USHhsMC8zL0NOSGp2enk1T1RrbnF1dnZ2cHZkdTdjK1JmajQrTy9QVDQrL3R2ejk5ZnI5Y09OUnVOYnUzYnQyclB3ZVQwOVBTOTU0b2tuYnMvL0ZRRUEwRW9kMTE5Ly9TUFA5T3NmbDBCcGVIajRUSGQzZHpuUFJjdmw4ckZLcFpMOTRBLys0Rk8ralE5THBWS3BaRSs2bGlzQWJjUkpKTjlyNW9FSEh2Z250VnJ0ME1YYTRmcjE2MTgvUFQxOWFHcHFhdXhpN1JNQVlLbUl5eWVwMVdwM1hPeDlQdmJZWS8vK1l1OFRBR0FwaU1zV08zMzY5TysxZWdZQWdMdzRvUWNBZ055SVN3QUFjaU11QVFESWpiZ0VBQ0EzNGhMSVd6MGlZbUJnb05UcVFRQzQrTVFsa0xkVEVSSGQzZDFyV3owSUFCZWZ1QVR5OW5CRVJLRlFHR2oxSUFCY2ZPSVN5RlZLYWMvYzE1dGFQUXNBRjUrNEJISTFPenY3MVlpSVFxSHd0dkF6QnFEdCtNRVA1T3J1dSsrK1BjdXl2OG15Yk9mbzZPaS9iUFU4QUZ4YzRoTElYYkZZL0xtSW1NcXk3RU9WU3VVOTRXY05RTnRJclI2QXBWRXVsNCtsbEM0dkZvdTlkOTU1NTdGV3owUDdxVlFxcjRtSTM0K0lub2c0a0dYWjU0ckY0bTNUMDlNSE5tellNSEhycmJmV1d6d2lBRXZBMFFSZ1NWU3IxVDhyRkFvdmpJamJJdUthbE5KL2FEYWJ0M1YwZEJ5Zm1KaW90WG8rQUpaR1I2c0hBSmF2dSs2NjYrOGk0cWFSa1pFWHBaUmVHeEUzRlFxRks3TXMyOWpxMlFCWUd1SVNXSEozMzMzMzdSRnhlNnZuQUdEcGVWc2NBSURjaUVzQUFISWpMZ0VBeUkyNEJBQWdOK0lTQUlEY2lFc0FBSElqTGdFQXlJMjRCQUFnTitJU0FJRGNpRXNBQUhJakxnRUF5STI0QkFBZ04rSVNBSURjaUVzQUFISWpMZ0VBeUkyNEJBQWdOK0lTQUlEY2lFc0FBSElqTGdFQXlJMjRCQUFnTitJU0FJRGNpRXNBQUhMVDBlb0I0UGxrWkdUa1JjVmk4Y2V6TExzcElxNk1pSTNWYXJXcjFYTUJ3S1ZDWEVKRTdONjkrL3JaMmRsUHBaUnV6TEtzMWVNQXdDVkxYTkwyS3BYS2E1ck41cGRUU3QwcHBmdWJ6ZWJuc3l6YjAydzJEMDVOVFoxcDlYd0FjQ2tSbDdTMTNidDNYOTlzTnI4Y0VhV1UwbnYyN3QxN1MwUTBXejBYQUZ5cXhDVnRiZTZ0OE82NXNQeVByWjRIQUM1MXpoYW5iWTJNakx3b3BYUmpTdW4rdVNPV0FNQWlpVXZhVnJGWS9QR0lpR2F6K2Zud1ZqZ0E1RUpjMHJibUxqY1VXWmJ0YWZVc0FMQmNpRXZhMlpVUkVjMW04MkNyQndHQTVVSmMwczQyUmtTNDNCQUE1RWRjMHM1V1JrUWNQSGl3MGVwQkFHQzVFSmNBQU9SR1hBSUFrQnR4Q1FCQWJzUWxBQUM1RVpjQUFPUkdYQUlBa0J0eENRQkFic1FsQUFDNUVaY0FBT1JHWEFJQWtCdHhDUUJBYnNRbEFBQzVFWmNBQU9SR1hBSUFrQnR4Q1FCQWJzUWxBQUM1RVpjQUFPUkdYQUlBa0J0eENRQkFic1FsQUFDNUVaY0FBT1JHWEFJQWtCdHhDUUJBYnNRbEFBQzVFWmNBQU9SR1hBSUFrQnR4Q1FCQWJzUWxBQUM1RVpjQUFPUkdYQUlBa0J0eENRQkFic1FsQUFDNUVaY0FBT1JHWEFJQWtCdHhDUUJBYnNRbEFBQzVFWmNBQU9SR1hBSUFrQnR4Q1FCQWJzUWxBQUM1RVpjQUFPUkdYQUlBa0J0eENRQkFic1FsQUFDNUVaY0FBT1JHWEFJQWtCdHhDUUJBYnNRbEFBQzVFWmNBQU9SR1hBSUFrQnR4Q1FCQWJzVGxNcFZTcWtkRXpNek1sRm85eS9QUjRPRGdxcm1iVDdSMEVBQllac1RsOGpVZUVaRlNXanYzNTQzbGNubG01Y3FWVnkxMjRjN096dXZLNWZLNWlGaTkyTFZhWmVYS2xaZlAzVHpTMGtFQVlKa1JsOHZYNGJtdlYwWkVyRjI3OXFWbno1NzlpM3E5L3RCaUY1NmVudDQvT1RtNVo4MmFOVGN0ZHEzbll0MjZkYThiR2hvNi9PeVBmSGJOWnZORkVSRXBwZjE1ckFjQW5DY3VsNisvalloSUtaVWpJcklzcXgwL2Z2dzM4MXI4K1BIak44L096azR2M0ZZcWxRWkdSa1p5ZTV2NXlldk56TXljbnAyZC9YWWVhNmVVM2h3UmtXWFpIK1N4SGdCd25yaGNwcklzKzlyY3pYOGNFV2xpWXVMUHo1NDl1eWV2OWMrY09mUDF5Y25KdjhwcnZRdVJaZG5wbVptWlJjZGxwVkw1eVloNFJVUTgxbWcwL21UeGt3RUE4OFRsTWpVMk5uWlhSTnlWWmRsZ3VWeCs0OFhZNStEZzRJRkNvZEJUcVZTeWhkczNiZHIwanFHaG9jZUdoNGRQOS9YMWZTZ1cvSHUzYWRPbXR3OE5EUjBiSGg2dTdkaXg0dzhqb3VmcDFtczJtNHMrY3JsNzkrNVhSY1IvaTRoSUtiMWozNzU5VHVnQkFMZ1FsVXJscGtxbE1sdXBWTTVVS3BWL3NOVDc2Kzd1THMrOWpiMXVmdHU2ZGV0K2NtaG82SEJYVjljUDkvVDBEUDNBRC96QWZaZGZmdm43NXU1ZVhTNlg2K3ZYcjM5dHFWUzYrcnJycnJ1enQ3ZjMxNTVwdmU5WHBWSVpLSmZMWDVqN2ZqVEw1Zks3RnJzbUFQRDNkYlI2QUpaT3RWcmRVeTZYMzVOUytrOFI4VmVWU3VYTEthVXZuenQzN3E2ZW5wNVRkOXh4UnkzUC9jM096cDZkdS9tZG80dWJOMjkrNzVFalI5NWRxOVh1aUlnNGZQand1L3Y3K3o5eC9QanhteU9pSzZYVVdhdlZ2dEZvTkE0OSt1aWo3K3Z1N3I3dW1kWjdKb09EZzUyRlFxRW5wZFRUMmRtNXRkbHNYcE5sMmZXRlF1R1ZXWmFOcEpRaUloNUxLZjFDdFZyOVNpNHZHZ0Q0SHVKeW1Sc2JHN3VsWEM0ZlRTbDlPQ0xlbUdYWkd6czZPcUxSYUVSRXBLWGVmMWRYMTBoL2YvOW4rL3Y3UHoyM0tSV0x4ZmxyVEo0NGRlclU1M2Z0MnJYL2lTZWUySFA2OU9uL2NmTGt5VTk4UC90NThsdnh6V2J6L001U2lpekxJaUlPUk1RWFptWm1Qbkx2dmZkT2ZuK3ZCZ0I0TnVLeURZeU5qZjMzd2NIQlArM3M3UHlwbE5LckltSW9JalpmakgwWENvWDA0SU1QdnI3UmFCeUlpTWl5YkVWSFIwZjMvUDBQUC96dzIwK2NPUEhaOWV2WC8xaHZiKzhIU3FYU3RVZU9IUG1sSlJnbHhVV0lhUUJvZDA3b2FSUDc5dTE3WW14czdGUFZhdlhIcTlYcVZkVnF0ZWZabjdWNHRWcHQvNG9WSzdiWDYvVkQ5WHI5VUtsVTJyRjkrL1kvaWpoL3FhSHQyN2YvYnExVys5dkhIbnZzQXc4OTlOQlByVjI3OXNlK24vMVVxOVdVVXVwc05wdnJaMlptK3B2TjVnK2xsTjZjWmRuTkVURVdFUU1SOGVzZEhSMzN6NTB0RGdBc0FVY3V5VTFLYVRiTHNtSm5aK2ZnOVBUMHZvaUk4Zkh4ejJ6ZHV2V0Q5WHI5VzlQVDA2ZjYrdnB1T1hYcTFCY2pJaHFOeHZHMWE5ZStlc09HRFQ5VHI5ZS90bUhEaHJmVzYvWDdubW05WjdKMzc5NXpjZjd6bWQrTzh4ZVJ2M1B1cm44OU9qcDZkWlpsNzQrSXQwVEUveXlYeTc4NE5qYjJzWnkvQlFBQTVHakZkZGRkZC9mdzhQRDRnbTFweTVZdC8vYUdHMjU0ZkhoNGVLSy92LzhUc2VCL2F0YXNXZk9xd2NIQmg4cmxjbU5nWU9DdnU3cTYrcDVsdlVYWnZYdjNxeXFWeWhPVlNpVWJIUjE5ZFY3ckFnRG4rUXdhYldkMGRQUW5zaXo3NHpoL0VmVnJYZXNTQVBMak01ZTBuYjE3OTM0bElyNFdFVnRMcGRMcldqMFBBQ3duNHBLMmxHWFo3MFpFcEpUZTBPcFpBR0E1RVplMHBVS2hjSHRFUkpabDF6M2JZd0dBQ3ljdWFVdjFldjM0M00xdExSMEVBSllaY1VsYlduQVN6NnBuZkNBQThKeUlTd0FBY2lNdUFRRElqYmdFQUNBMzRoSUFnTnlJU3dBQWNpTXVBUURJamJnRUFDQTM0aElBZ055SVN3QUFjaU11QVFESWpiZ0VBQ0EzNGhJQWdOeUlTd0FBY2lNdUFRRElqYmdFQUNBMzRoSUFnTnlJU3dBQWNpTXVBUURJamJnRUFDQTM0aElBZ055SVN3QUFjaU11QVFESWpiZ0VBQ0EzNGhJQWdOeUlTd0FBY2lNdUFRRElqYmdFQUNBMzRoSUFnTnlJU3dBQWNpTXVBUURJamJnRUFDQTM0aElBZ055SVN3QUFjaU11QVFESWpiZ0VBQ0EzNGhJQWdOeUlTd0FBY2lNdUFRRElqYmdFQUNBMzRoSUFnTnlJU3dBQWNpTXVBUURJamJnRUFDQTM0aElBZ055SVN3QUFjaU11QVFESWpiZ0VBQ0EzNGhJQWdOeUlTd0FBY2lNdUFRRElqYmdFQUNBMzRwSjJWbytJR0JnWUtMVjZFQUJZTHNRbDdleFVSRVIzZC9mYVZnOENBTXVGdUtTZFBSd1JVU2dVQmxvOUNBQXNGK0tTdHBWUzJqUDM5YVpXendJQXk0VzRwRzNOenM1K05TS2lVQ2k4TGZ4ZEFJQmNGRnM5QUxUS3NXUEhIdDJ5WmNzL2pJankxcTFibnpoNjlPanRyWjRKQUM1MWp0YlExb3JGNHM5RnhGU1daUitxVkNydkNYOG5BR0JSVXFzSGdGYXJWQ3F2aVlqZmo0aWVpRGlRWmRubmlzWGliZFBUMHdjMmJOZ3djZXV0dDlaYlBDSUFYRExFSlVURTd0MjdyMjgybTUrTWlCYy8rYjVxdGVydkNRQmNJUC9SaEFWR1JrWmVsRko2YlVUY1ZDZ1Vyc3l5YkdPMVd1MXU5Vnd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MU1IvdzlTWTVkMzdTNEJOd0FBQUFCSlJVNUVya0pnZ2c9PSIsCiAgICJUeXBlIiA6ICJmbG93Igp9Cg=="/>
    </extobj>
  </extobjs>
</s:customData>
</file>

<file path=customXml/itemProps65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宽屏</PresentationFormat>
  <Paragraphs>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tanlikai</cp:lastModifiedBy>
  <cp:revision>25</cp:revision>
  <dcterms:created xsi:type="dcterms:W3CDTF">2019-06-19T02:08:00Z</dcterms:created>
  <dcterms:modified xsi:type="dcterms:W3CDTF">2019-07-24T09:12:12Z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