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64" r:id="rId4"/>
    <p:sldId id="267" r:id="rId5"/>
    <p:sldId id="266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05"/>
  </p:normalViewPr>
  <p:slideViewPr>
    <p:cSldViewPr snapToGrid="0" snapToObjects="1">
      <p:cViewPr varScale="1">
        <p:scale>
          <a:sx n="138" d="100"/>
          <a:sy n="138" d="100"/>
        </p:scale>
        <p:origin x="1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0B0-313F-CC47-9F61-5789C2A4A0F3}" type="datetimeFigureOut">
              <a:rPr lang="en-US" smtClean="0"/>
              <a:t>5/23/21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F61F-4A03-C942-B511-EF31907C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5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0B0-313F-CC47-9F61-5789C2A4A0F3}" type="datetimeFigureOut">
              <a:rPr lang="en-US" smtClean="0"/>
              <a:t>5/23/21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F61F-4A03-C942-B511-EF31907C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7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0B0-313F-CC47-9F61-5789C2A4A0F3}" type="datetimeFigureOut">
              <a:rPr lang="en-US" smtClean="0"/>
              <a:t>5/23/21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F61F-4A03-C942-B511-EF31907C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0B0-313F-CC47-9F61-5789C2A4A0F3}" type="datetimeFigureOut">
              <a:rPr lang="en-US" smtClean="0"/>
              <a:t>5/23/21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F61F-4A03-C942-B511-EF31907C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13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0B0-313F-CC47-9F61-5789C2A4A0F3}" type="datetimeFigureOut">
              <a:rPr lang="en-US" smtClean="0"/>
              <a:t>5/23/21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F61F-4A03-C942-B511-EF31907C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0B0-313F-CC47-9F61-5789C2A4A0F3}" type="datetimeFigureOut">
              <a:rPr lang="en-US" smtClean="0"/>
              <a:t>5/23/21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F61F-4A03-C942-B511-EF31907C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0B0-313F-CC47-9F61-5789C2A4A0F3}" type="datetimeFigureOut">
              <a:rPr lang="en-US" smtClean="0"/>
              <a:t>5/23/21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F61F-4A03-C942-B511-EF31907C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4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0B0-313F-CC47-9F61-5789C2A4A0F3}" type="datetimeFigureOut">
              <a:rPr lang="en-US" smtClean="0"/>
              <a:t>5/23/21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F61F-4A03-C942-B511-EF31907C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60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0B0-313F-CC47-9F61-5789C2A4A0F3}" type="datetimeFigureOut">
              <a:rPr lang="en-US" smtClean="0"/>
              <a:t>5/23/21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F61F-4A03-C942-B511-EF31907C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2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0B0-313F-CC47-9F61-5789C2A4A0F3}" type="datetimeFigureOut">
              <a:rPr lang="en-US" smtClean="0"/>
              <a:t>5/23/21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F61F-4A03-C942-B511-EF31907C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63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0B0-313F-CC47-9F61-5789C2A4A0F3}" type="datetimeFigureOut">
              <a:rPr lang="en-US" smtClean="0"/>
              <a:t>5/23/21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F61F-4A03-C942-B511-EF31907C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5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2F0B0-313F-CC47-9F61-5789C2A4A0F3}" type="datetimeFigureOut">
              <a:rPr lang="en-US" smtClean="0"/>
              <a:t>5/23/21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F61F-4A03-C942-B511-EF31907C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4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327FAC-B072-1F4A-A28F-6C7D7E0E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C76094-BA89-BD44-9A6B-778914EE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9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15F9B2-5A64-2548-B060-38221A278742}"/>
              </a:ext>
            </a:extLst>
          </p:cNvPr>
          <p:cNvGrpSpPr/>
          <p:nvPr/>
        </p:nvGrpSpPr>
        <p:grpSpPr>
          <a:xfrm>
            <a:off x="0" y="0"/>
            <a:ext cx="9143998" cy="4489807"/>
            <a:chOff x="0" y="0"/>
            <a:chExt cx="9143998" cy="44898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AA8C41-56EB-DA4B-86DC-1F2832E9E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4191" y="0"/>
              <a:ext cx="4489807" cy="44898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FCC3DF-BDFD-E34A-9C6A-3B21C463D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489807" cy="4489807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56308" y="78155"/>
              <a:ext cx="4910016" cy="369332"/>
              <a:chOff x="156308" y="78155"/>
              <a:chExt cx="4910016" cy="3693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56308" y="78155"/>
                <a:ext cx="341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 Black"/>
                    <a:cs typeface="Arial Black"/>
                  </a:rPr>
                  <a:t>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724401" y="78155"/>
                <a:ext cx="341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 Black"/>
                    <a:cs typeface="Arial Black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291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F1B72-B4AE-A245-97BE-B389B3AF85EA}"/>
              </a:ext>
            </a:extLst>
          </p:cNvPr>
          <p:cNvGrpSpPr/>
          <p:nvPr/>
        </p:nvGrpSpPr>
        <p:grpSpPr>
          <a:xfrm>
            <a:off x="681600" y="358800"/>
            <a:ext cx="7780800" cy="6297023"/>
            <a:chOff x="681600" y="358800"/>
            <a:chExt cx="7780800" cy="62970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E595C4A-B95C-6D4C-BEB4-9A4DA2211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600" y="358800"/>
              <a:ext cx="7780800" cy="5835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CAC67-487B-4524-8C94-1C2B6EACB7E0}"/>
                </a:ext>
              </a:extLst>
            </p:cNvPr>
            <p:cNvSpPr txBox="1"/>
            <p:nvPr/>
          </p:nvSpPr>
          <p:spPr>
            <a:xfrm>
              <a:off x="3524035" y="3069916"/>
              <a:ext cx="3446866" cy="320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400" dirty="0"/>
                <a:t>13/3 Self-isolation if symptomatic</a:t>
              </a:r>
            </a:p>
          </p:txBody>
        </p:sp>
        <p:cxnSp>
          <p:nvCxnSpPr>
            <p:cNvPr id="5" name="Elbow Connector 9">
              <a:extLst>
                <a:ext uri="{FF2B5EF4-FFF2-40B4-BE49-F238E27FC236}">
                  <a16:creationId xmlns:a16="http://schemas.microsoft.com/office/drawing/2014/main" id="{BF32D7D0-C44E-4F9F-902C-BDF913BB847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467432" y="3741065"/>
              <a:ext cx="2151323" cy="1496715"/>
            </a:xfrm>
            <a:prstGeom prst="bentConnector3">
              <a:avLst>
                <a:gd name="adj1" fmla="val 99896"/>
              </a:avLst>
            </a:prstGeom>
            <a:ln w="158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3">
              <a:extLst>
                <a:ext uri="{FF2B5EF4-FFF2-40B4-BE49-F238E27FC236}">
                  <a16:creationId xmlns:a16="http://schemas.microsoft.com/office/drawing/2014/main" id="{7D4F72CD-851E-4822-92E5-D562D259AEDE}"/>
                </a:ext>
              </a:extLst>
            </p:cNvPr>
            <p:cNvCxnSpPr/>
            <p:nvPr/>
          </p:nvCxnSpPr>
          <p:spPr>
            <a:xfrm>
              <a:off x="1794293" y="6136030"/>
              <a:ext cx="1601003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9FB26D-87E9-48D1-B483-C1DD17BD6825}"/>
                </a:ext>
              </a:extLst>
            </p:cNvPr>
            <p:cNvSpPr txBox="1"/>
            <p:nvPr/>
          </p:nvSpPr>
          <p:spPr>
            <a:xfrm>
              <a:off x="1684963" y="6186830"/>
              <a:ext cx="2451411" cy="4689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/>
                <a:t>9 days to visible effects of interventions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C3D0A0-1472-4BDB-9B1C-996519C11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449" y="924674"/>
              <a:ext cx="0" cy="464041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49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B26040-2D3B-7148-AC0B-C1E35894DBD5}"/>
              </a:ext>
            </a:extLst>
          </p:cNvPr>
          <p:cNvGrpSpPr/>
          <p:nvPr/>
        </p:nvGrpSpPr>
        <p:grpSpPr>
          <a:xfrm>
            <a:off x="602720" y="238760"/>
            <a:ext cx="7776000" cy="6315463"/>
            <a:chOff x="602720" y="238760"/>
            <a:chExt cx="7776000" cy="63154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F3FFB2-4FFE-D440-884E-80C89245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720" y="238760"/>
              <a:ext cx="7776000" cy="5832000"/>
            </a:xfrm>
            <a:prstGeom prst="rect">
              <a:avLst/>
            </a:prstGeom>
          </p:spPr>
        </p:pic>
        <p:cxnSp>
          <p:nvCxnSpPr>
            <p:cNvPr id="6" name="Elbow Connector 13">
              <a:extLst>
                <a:ext uri="{FF2B5EF4-FFF2-40B4-BE49-F238E27FC236}">
                  <a16:creationId xmlns:a16="http://schemas.microsoft.com/office/drawing/2014/main" id="{79CBCCB1-FA73-4377-9956-E738A75DC510}"/>
                </a:ext>
              </a:extLst>
            </p:cNvPr>
            <p:cNvCxnSpPr/>
            <p:nvPr/>
          </p:nvCxnSpPr>
          <p:spPr>
            <a:xfrm>
              <a:off x="1681279" y="6034430"/>
              <a:ext cx="1601003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36D951-2D17-43EE-808A-0843CBE7585F}"/>
                </a:ext>
              </a:extLst>
            </p:cNvPr>
            <p:cNvSpPr txBox="1"/>
            <p:nvPr/>
          </p:nvSpPr>
          <p:spPr>
            <a:xfrm>
              <a:off x="1571949" y="6085230"/>
              <a:ext cx="2451411" cy="4689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/>
                <a:t>9 days to visible effects of interventions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EB9DCA-045D-4D85-BC70-ACB741A90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5179" y="791110"/>
              <a:ext cx="0" cy="464189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6B9D7C-379C-45D7-9629-95F04CA43A7A}"/>
                </a:ext>
              </a:extLst>
            </p:cNvPr>
            <p:cNvSpPr txBox="1"/>
            <p:nvPr/>
          </p:nvSpPr>
          <p:spPr>
            <a:xfrm>
              <a:off x="2691830" y="3293094"/>
              <a:ext cx="1880170" cy="31313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400" dirty="0"/>
                <a:t>5/3 School closure</a:t>
              </a:r>
            </a:p>
          </p:txBody>
        </p:sp>
        <p:cxnSp>
          <p:nvCxnSpPr>
            <p:cNvPr id="12" name="Elbow Connector 9">
              <a:extLst>
                <a:ext uri="{FF2B5EF4-FFF2-40B4-BE49-F238E27FC236}">
                  <a16:creationId xmlns:a16="http://schemas.microsoft.com/office/drawing/2014/main" id="{8A5BFA43-3122-4748-8A83-EE99ABBB182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36175" y="3780696"/>
              <a:ext cx="1796332" cy="1508286"/>
            </a:xfrm>
            <a:prstGeom prst="bentConnector3">
              <a:avLst>
                <a:gd name="adj1" fmla="val 99760"/>
              </a:avLst>
            </a:prstGeom>
            <a:ln w="158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06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568CDBF-309F-8543-B501-37BC92DDCA8B}"/>
              </a:ext>
            </a:extLst>
          </p:cNvPr>
          <p:cNvGrpSpPr/>
          <p:nvPr/>
        </p:nvGrpSpPr>
        <p:grpSpPr>
          <a:xfrm>
            <a:off x="-5057" y="-64743"/>
            <a:ext cx="9148260" cy="3840677"/>
            <a:chOff x="-5057" y="-64743"/>
            <a:chExt cx="9148260" cy="384067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CC4B86B-8A0A-9548-90E2-8D2C81CE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9870" y="10758"/>
              <a:ext cx="4553333" cy="375111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DC1348B-96F0-6448-ACC1-595492A54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74" y="10758"/>
              <a:ext cx="4572000" cy="376517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61A7C9-F294-8242-A665-67E0090A8202}"/>
                </a:ext>
              </a:extLst>
            </p:cNvPr>
            <p:cNvSpPr txBox="1"/>
            <p:nvPr/>
          </p:nvSpPr>
          <p:spPr>
            <a:xfrm>
              <a:off x="-5057" y="-55765"/>
              <a:ext cx="341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 Black"/>
                  <a:cs typeface="Arial Black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B52878-D2AE-564D-8DE4-94E74D02FCE3}"/>
                </a:ext>
              </a:extLst>
            </p:cNvPr>
            <p:cNvSpPr txBox="1"/>
            <p:nvPr/>
          </p:nvSpPr>
          <p:spPr>
            <a:xfrm>
              <a:off x="4557966" y="-64743"/>
              <a:ext cx="341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 Black"/>
                  <a:cs typeface="Arial Black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71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25</Words>
  <Application>Microsoft Macintosh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Warwick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Pellis</dc:creator>
  <cp:lastModifiedBy>Lorenzo Pellis</cp:lastModifiedBy>
  <cp:revision>46</cp:revision>
  <dcterms:created xsi:type="dcterms:W3CDTF">2020-03-27T09:39:25Z</dcterms:created>
  <dcterms:modified xsi:type="dcterms:W3CDTF">2021-05-23T11:46:58Z</dcterms:modified>
</cp:coreProperties>
</file>