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63459"/>
    <a:srgbClr val="E0A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830" autoAdjust="0"/>
  </p:normalViewPr>
  <p:slideViewPr>
    <p:cSldViewPr>
      <p:cViewPr>
        <p:scale>
          <a:sx n="25" d="100"/>
          <a:sy n="25" d="100"/>
        </p:scale>
        <p:origin x="-384" y="100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0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6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9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0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762D-8835-421A-965C-7876ECEFDC2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34DF-6FFB-477F-8E6A-241C0D659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8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2000" y="2819400"/>
            <a:ext cx="42367200" cy="29260800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" y="914400"/>
            <a:ext cx="42443400" cy="40690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63600" y="13487401"/>
            <a:ext cx="16764000" cy="100583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4900" y="1096766"/>
            <a:ext cx="41681400" cy="370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Garamond"/>
                <a:cs typeface="Garamond"/>
              </a:rPr>
              <a:t>HIDE YO KIDS: A GAME ABOUT PROTECTING 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Garamond"/>
                <a:cs typeface="Garamond"/>
              </a:rPr>
              <a:t>KIDS AND FINDING A WAY TO ESCAPE</a:t>
            </a:r>
            <a:endParaRPr lang="en-US" sz="4800" b="1" dirty="0">
              <a:solidFill>
                <a:schemeClr val="bg1"/>
              </a:solidFill>
              <a:latin typeface="Garamond"/>
              <a:cs typeface="Garamond"/>
            </a:endParaRPr>
          </a:p>
          <a:p>
            <a:pPr algn="ctr">
              <a:lnSpc>
                <a:spcPct val="130000"/>
              </a:lnSpc>
            </a:pPr>
            <a:r>
              <a:rPr lang="en-US" sz="4000" b="1" dirty="0">
                <a:solidFill>
                  <a:schemeClr val="bg1"/>
                </a:solidFill>
                <a:latin typeface="Garamond"/>
                <a:cs typeface="Garamond"/>
              </a:rPr>
              <a:t>A CIS Capstone Project by Joshua McCabe, Wilbur McElroy, and Thomas Pope</a:t>
            </a:r>
          </a:p>
          <a:p>
            <a:pPr algn="ctr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latin typeface="Garamond"/>
                <a:cs typeface="Garamond"/>
              </a:rPr>
              <a:t>Washburn University 1700 SW College Ave. Topeka, KS 66621</a:t>
            </a:r>
          </a:p>
        </p:txBody>
      </p:sp>
      <p:pic>
        <p:nvPicPr>
          <p:cNvPr id="19" name="Picture 18" descr="Logo Num 7 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36617"/>
            <a:ext cx="6477000" cy="3182983"/>
          </a:xfrm>
          <a:prstGeom prst="rect">
            <a:avLst/>
          </a:prstGeom>
        </p:spPr>
      </p:pic>
      <p:pic>
        <p:nvPicPr>
          <p:cNvPr id="24" name="Picture 23" descr="Ichabod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0" y="1371600"/>
            <a:ext cx="2819400" cy="317182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13792" y="13779135"/>
            <a:ext cx="11711608" cy="17996265"/>
          </a:xfrm>
          <a:prstGeom prst="rect">
            <a:avLst/>
          </a:prstGeom>
          <a:noFill/>
          <a:ln w="177800">
            <a:solidFill>
              <a:srgbClr val="1634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B1229-F904-46EF-9B38-F91E82D46988}"/>
              </a:ext>
            </a:extLst>
          </p:cNvPr>
          <p:cNvSpPr/>
          <p:nvPr/>
        </p:nvSpPr>
        <p:spPr>
          <a:xfrm>
            <a:off x="952500" y="5181599"/>
            <a:ext cx="11857766" cy="83058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E53EB5-AEFA-4AAE-9BD6-F32FD4C47B9D}"/>
              </a:ext>
            </a:extLst>
          </p:cNvPr>
          <p:cNvSpPr/>
          <p:nvPr/>
        </p:nvSpPr>
        <p:spPr>
          <a:xfrm>
            <a:off x="31013400" y="23545799"/>
            <a:ext cx="11880957" cy="83058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25A483F-B5DB-4F1D-B65A-F02E06B8D86E}"/>
              </a:ext>
            </a:extLst>
          </p:cNvPr>
          <p:cNvSpPr/>
          <p:nvPr/>
        </p:nvSpPr>
        <p:spPr>
          <a:xfrm>
            <a:off x="31080934" y="5258316"/>
            <a:ext cx="11705367" cy="18058884"/>
          </a:xfrm>
          <a:prstGeom prst="rect">
            <a:avLst/>
          </a:prstGeom>
          <a:noFill/>
          <a:ln w="177800">
            <a:solidFill>
              <a:srgbClr val="1634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 Num 6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801" y="30801051"/>
            <a:ext cx="3992799" cy="9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6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40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Company>Washburn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Saunders</dc:creator>
  <cp:lastModifiedBy>Thomas</cp:lastModifiedBy>
  <cp:revision>113</cp:revision>
  <dcterms:created xsi:type="dcterms:W3CDTF">2013-01-09T16:01:25Z</dcterms:created>
  <dcterms:modified xsi:type="dcterms:W3CDTF">2020-05-07T17:15:37Z</dcterms:modified>
</cp:coreProperties>
</file>