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88001D-7918-4C18-BC2E-435F90490BB5}">
  <a:tblStyle styleId="{3E88001D-7918-4C18-BC2E-435F90490B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49cc1b57d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49cc1b57d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3e63fe37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3e63fe37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46756778c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46756778c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43d966a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43d966a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43d966a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43d966a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43d966a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43d966a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4191251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4191251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3e63fe37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3e63fe37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4191251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4191251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3e63fe37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3e63fe37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9cc1b57d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9cc1b57d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3e63fe37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3e63fe37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3e63fe37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3e63fe37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3e63fe37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3e63fe37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19125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19125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3d966a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3d966a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e63fe37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e63fe37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e63fe37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e63fe37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191251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191251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3e63fe37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3e63fe37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41912511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4191251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Hide-Yo-Kids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04150" y="2318700"/>
            <a:ext cx="5683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hack and slash game about protecting kids and finding a way to escape.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526475" y="3816700"/>
            <a:ext cx="41541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Joshua McCabe, Wilbur McElroy, and Thomas Pope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23850" y="2053000"/>
            <a:ext cx="48006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Wilbur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116150"/>
            <a:ext cx="70389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 of the most popular game engines on the market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create 3D, 2D, virtual reality, and augmented reality games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Also used in the film, automotive, architecture, engineering, and construction industries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Free for individuals and students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make games such as Kerbal Space Program, Temple Run, and Hearthstone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Uses the C# programming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Game Engines </a:t>
            </a:r>
            <a:r>
              <a:rPr lang="en"/>
              <a:t>Considered</a:t>
            </a:r>
            <a:r>
              <a:rPr lang="en"/>
              <a:t>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Unreal Engine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Godot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we chose this one: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Lots of tutorials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couple of us already knew C#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Easier than Unreal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at 3D than Godot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1"/>
            <a:ext cx="1241976" cy="12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116150"/>
            <a:ext cx="70389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Free, open source code editor made by Microsoft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 and intuitive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Much lighter weight than Visual Studio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we used it 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Coding (duh)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0"/>
            <a:ext cx="1241976" cy="124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152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Provides hosting for software version control using 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easy control of source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Built in project management and issue tracking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Has a plugin for 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Currently owned by Microsoft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used it 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Source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Issue tracking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22746" r="22389" t="0"/>
          <a:stretch/>
        </p:blipFill>
        <p:spPr>
          <a:xfrm>
            <a:off x="0" y="393750"/>
            <a:ext cx="1297500" cy="124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007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Free, open source 3D creation suite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Supports the entirety of the 3D creation pipeline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Modeling, rigging, animation, rendering, and motion tracking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also be used to make games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used it 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Creating the model for the enemy moles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Rigging several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used premade animations rather than making our own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0"/>
            <a:ext cx="1244449" cy="124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213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Proprietary freeware VoIP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Designed for gaming communities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Specializes in text, image, video, and audio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used it 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Keeping up to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Sharing files and screenshots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Planning meetings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0"/>
            <a:ext cx="1244450" cy="12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/ making assets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Rigging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specific goals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Agreeing on core aspects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the quirks of the game engine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a 3D game in general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Midway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120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Camera angle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 Down -&gt; 3rd Person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them vs Find them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 an objective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the objective 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2120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specific, achievable goals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Enemies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Gameplay loop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Establish essential features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End condition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Camera / Controls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up functionality into multiple classes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Creature Class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Establish Coding Standards</a:t>
            </a:r>
            <a:endParaRPr/>
          </a:p>
        </p:txBody>
      </p:sp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25" y="1582263"/>
            <a:ext cx="4034475" cy="2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Thomas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to have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gameplay variety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maps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enemies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Unique animations</a:t>
            </a:r>
            <a:br>
              <a:rPr lang="en"/>
            </a:b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Multiplayer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Settings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quality assets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making this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15"/>
          <p:cNvGraphicFramePr/>
          <p:nvPr/>
        </p:nvGraphicFramePr>
        <p:xfrm>
          <a:off x="952500" y="140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{3E88001D-7918-4C18-BC2E-435F90490BB5}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Things we wanted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Things we didn’t want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 try making a 3D game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 make a game that was too complex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Make a game that had action in it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 re-create a preexisting game or board game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Make a game where you were defending something against waves of enemies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 make a tower defense game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Wanted to try a new game engine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 make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a game in Java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Highscore tracking system so you can prove that you’re the best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Wave spawning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Two enemy types each with different attack behaviors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Melee and ranged weapons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Multiple difficulty settings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AI navigation mesh pathfinding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044375"/>
            <a:ext cx="45852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Giant moles have taken over the world and become the dominant species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remaining humans are gathered in small camps and communities trying to stay alive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play as an overly manly ex-marine trying to rescue children from a camp that just got attacked.</a:t>
            </a:r>
            <a:endParaRPr sz="1600"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13365" r="13795" t="0"/>
          <a:stretch/>
        </p:blipFill>
        <p:spPr>
          <a:xfrm>
            <a:off x="6023125" y="1044375"/>
            <a:ext cx="2787701" cy="2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children?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Children seemed to make sense since you’re trying to save the future of mankind.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moles?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a while we were thinking about mutant animals in general, but it ended up being a lot of work to make 3D models, so we stuck with moles.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design decisions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angle: 3rd person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Game loop: Repair the helicopter, protect the children, and stay alive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Game objective: Get as much score as possible to beat other people on the scoreboard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Overall feeling: Somewhat arcadey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17197"/>
          <a:stretch/>
        </p:blipFill>
        <p:spPr>
          <a:xfrm>
            <a:off x="427100" y="1641600"/>
            <a:ext cx="8289799" cy="2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28026" r="0" t="11253"/>
          <a:stretch/>
        </p:blipFill>
        <p:spPr>
          <a:xfrm>
            <a:off x="1297500" y="1075700"/>
            <a:ext cx="3729600" cy="368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