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5143500" cx="9144000"/>
  <p:notesSz cx="6858000" cy="9144000"/>
  <p:embeddedFontLst>
    <p:embeddedFont>
      <p:font typeface="Garamond"/>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Garamond-boldItalic.fntdata"/><Relationship Id="rId10" Type="http://schemas.openxmlformats.org/officeDocument/2006/relationships/font" Target="fonts/Garamond-italic.fntdata"/><Relationship Id="rId9" Type="http://schemas.openxmlformats.org/officeDocument/2006/relationships/font" Target="fonts/Garamon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Garamo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775d53e2b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7775d53e2b_2_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58" name="Google Shape;58;p14"/>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59" name="Google Shape;59;p14"/>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685800" y="1597819"/>
            <a:ext cx="7772400" cy="1102519"/>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62" name="Google Shape;62;p15"/>
          <p:cNvSpPr txBox="1"/>
          <p:nvPr>
            <p:ph idx="1" type="subTitle"/>
          </p:nvPr>
        </p:nvSpPr>
        <p:spPr>
          <a:xfrm>
            <a:off x="1371600" y="2914650"/>
            <a:ext cx="6400800" cy="1314450"/>
          </a:xfrm>
          <a:prstGeom prst="rect">
            <a:avLst/>
          </a:prstGeom>
          <a:noFill/>
          <a:ln>
            <a:noFill/>
          </a:ln>
        </p:spPr>
        <p:txBody>
          <a:bodyPr anchorCtr="0" anchor="t" bIns="41900" lIns="83825" spcFirstLastPara="1" rIns="83825" wrap="square" tIns="41900">
            <a:noAutofit/>
          </a:bodyPr>
          <a:lstStyle>
            <a:lvl1pPr lvl="0" algn="ctr">
              <a:spcBef>
                <a:spcPts val="600"/>
              </a:spcBef>
              <a:spcAft>
                <a:spcPts val="0"/>
              </a:spcAft>
              <a:buClr>
                <a:srgbClr val="888888"/>
              </a:buClr>
              <a:buSzPts val="2900"/>
              <a:buNone/>
              <a:defRPr>
                <a:solidFill>
                  <a:srgbClr val="888888"/>
                </a:solidFill>
              </a:defRPr>
            </a:lvl1pPr>
            <a:lvl2pPr lvl="1" algn="ctr">
              <a:spcBef>
                <a:spcPts val="500"/>
              </a:spcBef>
              <a:spcAft>
                <a:spcPts val="0"/>
              </a:spcAft>
              <a:buClr>
                <a:srgbClr val="888888"/>
              </a:buClr>
              <a:buSzPts val="2600"/>
              <a:buNone/>
              <a:defRPr>
                <a:solidFill>
                  <a:srgbClr val="888888"/>
                </a:solidFill>
              </a:defRPr>
            </a:lvl2pPr>
            <a:lvl3pPr lvl="2" algn="ctr">
              <a:spcBef>
                <a:spcPts val="400"/>
              </a:spcBef>
              <a:spcAft>
                <a:spcPts val="0"/>
              </a:spcAft>
              <a:buClr>
                <a:srgbClr val="888888"/>
              </a:buClr>
              <a:buSzPts val="2200"/>
              <a:buNone/>
              <a:defRPr>
                <a:solidFill>
                  <a:srgbClr val="888888"/>
                </a:solidFill>
              </a:defRPr>
            </a:lvl3pPr>
            <a:lvl4pPr lvl="3" algn="ctr">
              <a:spcBef>
                <a:spcPts val="400"/>
              </a:spcBef>
              <a:spcAft>
                <a:spcPts val="0"/>
              </a:spcAft>
              <a:buClr>
                <a:srgbClr val="888888"/>
              </a:buClr>
              <a:buSzPts val="1800"/>
              <a:buNone/>
              <a:defRPr>
                <a:solidFill>
                  <a:srgbClr val="888888"/>
                </a:solidFill>
              </a:defRPr>
            </a:lvl4pPr>
            <a:lvl5pPr lvl="4" algn="ctr">
              <a:spcBef>
                <a:spcPts val="4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63" name="Google Shape;63;p15"/>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4" name="Google Shape;64;p15"/>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5" name="Google Shape;65;p15"/>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68" name="Google Shape;68;p16"/>
          <p:cNvSpPr txBox="1"/>
          <p:nvPr>
            <p:ph idx="1" type="body"/>
          </p:nvPr>
        </p:nvSpPr>
        <p:spPr>
          <a:xfrm>
            <a:off x="457200" y="1200151"/>
            <a:ext cx="8229600" cy="3394472"/>
          </a:xfrm>
          <a:prstGeom prst="rect">
            <a:avLst/>
          </a:prstGeom>
          <a:noFill/>
          <a:ln>
            <a:noFill/>
          </a:ln>
        </p:spPr>
        <p:txBody>
          <a:bodyPr anchorCtr="0" anchor="t" bIns="41900" lIns="83825" spcFirstLastPara="1" rIns="83825" wrap="square" tIns="41900">
            <a:no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69" name="Google Shape;69;p16"/>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0" name="Google Shape;70;p16"/>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1" name="Google Shape;71;p16"/>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3" y="3305175"/>
            <a:ext cx="7772400" cy="1021556"/>
          </a:xfrm>
          <a:prstGeom prst="rect">
            <a:avLst/>
          </a:prstGeom>
          <a:noFill/>
          <a:ln>
            <a:noFill/>
          </a:ln>
        </p:spPr>
        <p:txBody>
          <a:bodyPr anchorCtr="0" anchor="t" bIns="41900" lIns="83825" spcFirstLastPara="1" rIns="83825" wrap="square" tIns="41900">
            <a:noAutofit/>
          </a:bodyPr>
          <a:lstStyle>
            <a:lvl1pPr lvl="0" algn="l">
              <a:spcBef>
                <a:spcPts val="0"/>
              </a:spcBef>
              <a:spcAft>
                <a:spcPts val="0"/>
              </a:spcAft>
              <a:buClr>
                <a:schemeClr val="dk1"/>
              </a:buClr>
              <a:buSzPts val="3700"/>
              <a:buFont typeface="Calibri"/>
              <a:buNone/>
              <a:defRPr b="1" sz="3700" cap="none"/>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74" name="Google Shape;74;p17"/>
          <p:cNvSpPr txBox="1"/>
          <p:nvPr>
            <p:ph idx="1" type="body"/>
          </p:nvPr>
        </p:nvSpPr>
        <p:spPr>
          <a:xfrm>
            <a:off x="722313" y="2180035"/>
            <a:ext cx="7772400" cy="1125140"/>
          </a:xfrm>
          <a:prstGeom prst="rect">
            <a:avLst/>
          </a:prstGeom>
          <a:noFill/>
          <a:ln>
            <a:noFill/>
          </a:ln>
        </p:spPr>
        <p:txBody>
          <a:bodyPr anchorCtr="0" anchor="b" bIns="41900" lIns="83825" spcFirstLastPara="1" rIns="83825" wrap="square" tIns="41900">
            <a:noAutofit/>
          </a:bodyPr>
          <a:lstStyle>
            <a:lvl1pPr indent="-228600" lvl="0" marL="457200" algn="l">
              <a:spcBef>
                <a:spcPts val="400"/>
              </a:spcBef>
              <a:spcAft>
                <a:spcPts val="0"/>
              </a:spcAft>
              <a:buClr>
                <a:srgbClr val="888888"/>
              </a:buClr>
              <a:buSzPts val="1800"/>
              <a:buNone/>
              <a:defRPr sz="1800">
                <a:solidFill>
                  <a:srgbClr val="888888"/>
                </a:solidFill>
              </a:defRPr>
            </a:lvl1pPr>
            <a:lvl2pPr indent="-228600" lvl="1" marL="914400" algn="l">
              <a:spcBef>
                <a:spcPts val="300"/>
              </a:spcBef>
              <a:spcAft>
                <a:spcPts val="0"/>
              </a:spcAft>
              <a:buClr>
                <a:srgbClr val="888888"/>
              </a:buClr>
              <a:buSzPts val="1600"/>
              <a:buNone/>
              <a:defRPr sz="1600">
                <a:solidFill>
                  <a:srgbClr val="888888"/>
                </a:solidFill>
              </a:defRPr>
            </a:lvl2pPr>
            <a:lvl3pPr indent="-228600" lvl="2" marL="1371600" algn="l">
              <a:spcBef>
                <a:spcPts val="300"/>
              </a:spcBef>
              <a:spcAft>
                <a:spcPts val="0"/>
              </a:spcAft>
              <a:buClr>
                <a:srgbClr val="888888"/>
              </a:buClr>
              <a:buSzPts val="1500"/>
              <a:buNone/>
              <a:defRPr sz="1500">
                <a:solidFill>
                  <a:srgbClr val="888888"/>
                </a:solidFill>
              </a:defRPr>
            </a:lvl3pPr>
            <a:lvl4pPr indent="-228600" lvl="3" marL="1828800" algn="l">
              <a:spcBef>
                <a:spcPts val="300"/>
              </a:spcBef>
              <a:spcAft>
                <a:spcPts val="0"/>
              </a:spcAft>
              <a:buClr>
                <a:srgbClr val="888888"/>
              </a:buClr>
              <a:buSzPts val="1300"/>
              <a:buNone/>
              <a:defRPr sz="1300">
                <a:solidFill>
                  <a:srgbClr val="888888"/>
                </a:solidFill>
              </a:defRPr>
            </a:lvl4pPr>
            <a:lvl5pPr indent="-228600" lvl="4" marL="2286000" algn="l">
              <a:spcBef>
                <a:spcPts val="300"/>
              </a:spcBef>
              <a:spcAft>
                <a:spcPts val="0"/>
              </a:spcAft>
              <a:buClr>
                <a:srgbClr val="888888"/>
              </a:buClr>
              <a:buSzPts val="1300"/>
              <a:buNone/>
              <a:defRPr sz="1300">
                <a:solidFill>
                  <a:srgbClr val="888888"/>
                </a:solidFill>
              </a:defRPr>
            </a:lvl5pPr>
            <a:lvl6pPr indent="-228600" lvl="5" marL="2743200" algn="l">
              <a:spcBef>
                <a:spcPts val="300"/>
              </a:spcBef>
              <a:spcAft>
                <a:spcPts val="0"/>
              </a:spcAft>
              <a:buClr>
                <a:srgbClr val="888888"/>
              </a:buClr>
              <a:buSzPts val="1300"/>
              <a:buNone/>
              <a:defRPr sz="1300">
                <a:solidFill>
                  <a:srgbClr val="888888"/>
                </a:solidFill>
              </a:defRPr>
            </a:lvl6pPr>
            <a:lvl7pPr indent="-228600" lvl="6" marL="3200400" algn="l">
              <a:spcBef>
                <a:spcPts val="300"/>
              </a:spcBef>
              <a:spcAft>
                <a:spcPts val="0"/>
              </a:spcAft>
              <a:buClr>
                <a:srgbClr val="888888"/>
              </a:buClr>
              <a:buSzPts val="1300"/>
              <a:buNone/>
              <a:defRPr sz="1300">
                <a:solidFill>
                  <a:srgbClr val="888888"/>
                </a:solidFill>
              </a:defRPr>
            </a:lvl7pPr>
            <a:lvl8pPr indent="-228600" lvl="7" marL="3657600" algn="l">
              <a:spcBef>
                <a:spcPts val="300"/>
              </a:spcBef>
              <a:spcAft>
                <a:spcPts val="0"/>
              </a:spcAft>
              <a:buClr>
                <a:srgbClr val="888888"/>
              </a:buClr>
              <a:buSzPts val="1300"/>
              <a:buNone/>
              <a:defRPr sz="1300">
                <a:solidFill>
                  <a:srgbClr val="888888"/>
                </a:solidFill>
              </a:defRPr>
            </a:lvl8pPr>
            <a:lvl9pPr indent="-228600" lvl="8" marL="4114800" algn="l">
              <a:spcBef>
                <a:spcPts val="300"/>
              </a:spcBef>
              <a:spcAft>
                <a:spcPts val="0"/>
              </a:spcAft>
              <a:buClr>
                <a:srgbClr val="888888"/>
              </a:buClr>
              <a:buSzPts val="1300"/>
              <a:buNone/>
              <a:defRPr sz="1300">
                <a:solidFill>
                  <a:srgbClr val="888888"/>
                </a:solidFill>
              </a:defRPr>
            </a:lvl9pPr>
          </a:lstStyle>
          <a:p/>
        </p:txBody>
      </p:sp>
      <p:sp>
        <p:nvSpPr>
          <p:cNvPr id="75" name="Google Shape;75;p17"/>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6" name="Google Shape;76;p17"/>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7" name="Google Shape;77;p17"/>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80" name="Google Shape;80;p18"/>
          <p:cNvSpPr txBox="1"/>
          <p:nvPr>
            <p:ph idx="1" type="body"/>
          </p:nvPr>
        </p:nvSpPr>
        <p:spPr>
          <a:xfrm>
            <a:off x="457200" y="1200151"/>
            <a:ext cx="4038600" cy="3394472"/>
          </a:xfrm>
          <a:prstGeom prst="rect">
            <a:avLst/>
          </a:prstGeom>
          <a:noFill/>
          <a:ln>
            <a:noFill/>
          </a:ln>
        </p:spPr>
        <p:txBody>
          <a:bodyPr anchorCtr="0" anchor="t" bIns="41900" lIns="83825" spcFirstLastPara="1" rIns="83825" wrap="square" tIns="41900">
            <a:noAutofit/>
          </a:bodyPr>
          <a:lstStyle>
            <a:lvl1pPr indent="-393700" lvl="0" marL="457200" algn="l">
              <a:spcBef>
                <a:spcPts val="500"/>
              </a:spcBef>
              <a:spcAft>
                <a:spcPts val="0"/>
              </a:spcAft>
              <a:buClr>
                <a:schemeClr val="dk1"/>
              </a:buClr>
              <a:buSzPts val="2600"/>
              <a:buChar char="•"/>
              <a:defRPr sz="2600"/>
            </a:lvl1pPr>
            <a:lvl2pPr indent="-368300" lvl="1" marL="914400" algn="l">
              <a:spcBef>
                <a:spcPts val="400"/>
              </a:spcBef>
              <a:spcAft>
                <a:spcPts val="0"/>
              </a:spcAft>
              <a:buClr>
                <a:schemeClr val="dk1"/>
              </a:buClr>
              <a:buSzPts val="2200"/>
              <a:buChar char="–"/>
              <a:defRPr sz="2200"/>
            </a:lvl2pPr>
            <a:lvl3pPr indent="-342900" lvl="2" marL="1371600" algn="l">
              <a:spcBef>
                <a:spcPts val="400"/>
              </a:spcBef>
              <a:spcAft>
                <a:spcPts val="0"/>
              </a:spcAft>
              <a:buClr>
                <a:schemeClr val="dk1"/>
              </a:buClr>
              <a:buSzPts val="1800"/>
              <a:buChar char="•"/>
              <a:defRPr sz="1800"/>
            </a:lvl3pPr>
            <a:lvl4pPr indent="-330200" lvl="3" marL="1828800" algn="l">
              <a:spcBef>
                <a:spcPts val="300"/>
              </a:spcBef>
              <a:spcAft>
                <a:spcPts val="0"/>
              </a:spcAft>
              <a:buClr>
                <a:schemeClr val="dk1"/>
              </a:buClr>
              <a:buSzPts val="1600"/>
              <a:buChar char="–"/>
              <a:defRPr sz="1600"/>
            </a:lvl4pPr>
            <a:lvl5pPr indent="-330200" lvl="4" marL="2286000" algn="l">
              <a:spcBef>
                <a:spcPts val="300"/>
              </a:spcBef>
              <a:spcAft>
                <a:spcPts val="0"/>
              </a:spcAft>
              <a:buClr>
                <a:schemeClr val="dk1"/>
              </a:buClr>
              <a:buSzPts val="1600"/>
              <a:buChar char="»"/>
              <a:defRPr sz="1600"/>
            </a:lvl5pPr>
            <a:lvl6pPr indent="-330200" lvl="5" marL="2743200" algn="l">
              <a:spcBef>
                <a:spcPts val="300"/>
              </a:spcBef>
              <a:spcAft>
                <a:spcPts val="0"/>
              </a:spcAft>
              <a:buClr>
                <a:schemeClr val="dk1"/>
              </a:buClr>
              <a:buSzPts val="1600"/>
              <a:buChar char="•"/>
              <a:defRPr sz="1600"/>
            </a:lvl6pPr>
            <a:lvl7pPr indent="-330200" lvl="6" marL="3200400" algn="l">
              <a:spcBef>
                <a:spcPts val="300"/>
              </a:spcBef>
              <a:spcAft>
                <a:spcPts val="0"/>
              </a:spcAft>
              <a:buClr>
                <a:schemeClr val="dk1"/>
              </a:buClr>
              <a:buSzPts val="1600"/>
              <a:buChar char="•"/>
              <a:defRPr sz="1600"/>
            </a:lvl7pPr>
            <a:lvl8pPr indent="-330200" lvl="7" marL="3657600" algn="l">
              <a:spcBef>
                <a:spcPts val="300"/>
              </a:spcBef>
              <a:spcAft>
                <a:spcPts val="0"/>
              </a:spcAft>
              <a:buClr>
                <a:schemeClr val="dk1"/>
              </a:buClr>
              <a:buSzPts val="1600"/>
              <a:buChar char="•"/>
              <a:defRPr sz="1600"/>
            </a:lvl8pPr>
            <a:lvl9pPr indent="-330200" lvl="8" marL="4114800" algn="l">
              <a:spcBef>
                <a:spcPts val="300"/>
              </a:spcBef>
              <a:spcAft>
                <a:spcPts val="0"/>
              </a:spcAft>
              <a:buClr>
                <a:schemeClr val="dk1"/>
              </a:buClr>
              <a:buSzPts val="1600"/>
              <a:buChar char="•"/>
              <a:defRPr sz="1600"/>
            </a:lvl9pPr>
          </a:lstStyle>
          <a:p/>
        </p:txBody>
      </p:sp>
      <p:sp>
        <p:nvSpPr>
          <p:cNvPr id="81" name="Google Shape;81;p18"/>
          <p:cNvSpPr txBox="1"/>
          <p:nvPr>
            <p:ph idx="2" type="body"/>
          </p:nvPr>
        </p:nvSpPr>
        <p:spPr>
          <a:xfrm>
            <a:off x="4648200" y="1200151"/>
            <a:ext cx="4038600" cy="3394472"/>
          </a:xfrm>
          <a:prstGeom prst="rect">
            <a:avLst/>
          </a:prstGeom>
          <a:noFill/>
          <a:ln>
            <a:noFill/>
          </a:ln>
        </p:spPr>
        <p:txBody>
          <a:bodyPr anchorCtr="0" anchor="t" bIns="41900" lIns="83825" spcFirstLastPara="1" rIns="83825" wrap="square" tIns="41900">
            <a:noAutofit/>
          </a:bodyPr>
          <a:lstStyle>
            <a:lvl1pPr indent="-393700" lvl="0" marL="457200" algn="l">
              <a:spcBef>
                <a:spcPts val="500"/>
              </a:spcBef>
              <a:spcAft>
                <a:spcPts val="0"/>
              </a:spcAft>
              <a:buClr>
                <a:schemeClr val="dk1"/>
              </a:buClr>
              <a:buSzPts val="2600"/>
              <a:buChar char="•"/>
              <a:defRPr sz="2600"/>
            </a:lvl1pPr>
            <a:lvl2pPr indent="-368300" lvl="1" marL="914400" algn="l">
              <a:spcBef>
                <a:spcPts val="400"/>
              </a:spcBef>
              <a:spcAft>
                <a:spcPts val="0"/>
              </a:spcAft>
              <a:buClr>
                <a:schemeClr val="dk1"/>
              </a:buClr>
              <a:buSzPts val="2200"/>
              <a:buChar char="–"/>
              <a:defRPr sz="2200"/>
            </a:lvl2pPr>
            <a:lvl3pPr indent="-342900" lvl="2" marL="1371600" algn="l">
              <a:spcBef>
                <a:spcPts val="400"/>
              </a:spcBef>
              <a:spcAft>
                <a:spcPts val="0"/>
              </a:spcAft>
              <a:buClr>
                <a:schemeClr val="dk1"/>
              </a:buClr>
              <a:buSzPts val="1800"/>
              <a:buChar char="•"/>
              <a:defRPr sz="1800"/>
            </a:lvl3pPr>
            <a:lvl4pPr indent="-330200" lvl="3" marL="1828800" algn="l">
              <a:spcBef>
                <a:spcPts val="300"/>
              </a:spcBef>
              <a:spcAft>
                <a:spcPts val="0"/>
              </a:spcAft>
              <a:buClr>
                <a:schemeClr val="dk1"/>
              </a:buClr>
              <a:buSzPts val="1600"/>
              <a:buChar char="–"/>
              <a:defRPr sz="1600"/>
            </a:lvl4pPr>
            <a:lvl5pPr indent="-330200" lvl="4" marL="2286000" algn="l">
              <a:spcBef>
                <a:spcPts val="300"/>
              </a:spcBef>
              <a:spcAft>
                <a:spcPts val="0"/>
              </a:spcAft>
              <a:buClr>
                <a:schemeClr val="dk1"/>
              </a:buClr>
              <a:buSzPts val="1600"/>
              <a:buChar char="»"/>
              <a:defRPr sz="1600"/>
            </a:lvl5pPr>
            <a:lvl6pPr indent="-330200" lvl="5" marL="2743200" algn="l">
              <a:spcBef>
                <a:spcPts val="300"/>
              </a:spcBef>
              <a:spcAft>
                <a:spcPts val="0"/>
              </a:spcAft>
              <a:buClr>
                <a:schemeClr val="dk1"/>
              </a:buClr>
              <a:buSzPts val="1600"/>
              <a:buChar char="•"/>
              <a:defRPr sz="1600"/>
            </a:lvl6pPr>
            <a:lvl7pPr indent="-330200" lvl="6" marL="3200400" algn="l">
              <a:spcBef>
                <a:spcPts val="300"/>
              </a:spcBef>
              <a:spcAft>
                <a:spcPts val="0"/>
              </a:spcAft>
              <a:buClr>
                <a:schemeClr val="dk1"/>
              </a:buClr>
              <a:buSzPts val="1600"/>
              <a:buChar char="•"/>
              <a:defRPr sz="1600"/>
            </a:lvl7pPr>
            <a:lvl8pPr indent="-330200" lvl="7" marL="3657600" algn="l">
              <a:spcBef>
                <a:spcPts val="300"/>
              </a:spcBef>
              <a:spcAft>
                <a:spcPts val="0"/>
              </a:spcAft>
              <a:buClr>
                <a:schemeClr val="dk1"/>
              </a:buClr>
              <a:buSzPts val="1600"/>
              <a:buChar char="•"/>
              <a:defRPr sz="1600"/>
            </a:lvl8pPr>
            <a:lvl9pPr indent="-330200" lvl="8" marL="4114800" algn="l">
              <a:spcBef>
                <a:spcPts val="300"/>
              </a:spcBef>
              <a:spcAft>
                <a:spcPts val="0"/>
              </a:spcAft>
              <a:buClr>
                <a:schemeClr val="dk1"/>
              </a:buClr>
              <a:buSzPts val="1600"/>
              <a:buChar char="•"/>
              <a:defRPr sz="1600"/>
            </a:lvl9pPr>
          </a:lstStyle>
          <a:p/>
        </p:txBody>
      </p:sp>
      <p:sp>
        <p:nvSpPr>
          <p:cNvPr id="82" name="Google Shape;82;p18"/>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83" name="Google Shape;83;p18"/>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84" name="Google Shape;84;p18"/>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Clr>
                <a:schemeClr val="dk1"/>
              </a:buClr>
              <a:buSzPts val="4000"/>
              <a:buFont typeface="Calibri"/>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87" name="Google Shape;87;p19"/>
          <p:cNvSpPr txBox="1"/>
          <p:nvPr>
            <p:ph idx="1" type="body"/>
          </p:nvPr>
        </p:nvSpPr>
        <p:spPr>
          <a:xfrm>
            <a:off x="457200" y="1151335"/>
            <a:ext cx="4040188" cy="479822"/>
          </a:xfrm>
          <a:prstGeom prst="rect">
            <a:avLst/>
          </a:prstGeom>
          <a:noFill/>
          <a:ln>
            <a:noFill/>
          </a:ln>
        </p:spPr>
        <p:txBody>
          <a:bodyPr anchorCtr="0" anchor="b" bIns="41900" lIns="83825" spcFirstLastPara="1" rIns="83825" wrap="square" tIns="41900">
            <a:noAutofit/>
          </a:bodyPr>
          <a:lstStyle>
            <a:lvl1pPr indent="-228600" lvl="0" marL="457200" algn="l">
              <a:spcBef>
                <a:spcPts val="400"/>
              </a:spcBef>
              <a:spcAft>
                <a:spcPts val="0"/>
              </a:spcAft>
              <a:buClr>
                <a:schemeClr val="dk1"/>
              </a:buClr>
              <a:buSzPts val="2200"/>
              <a:buNone/>
              <a:defRPr b="1" sz="2200"/>
            </a:lvl1pPr>
            <a:lvl2pPr indent="-228600" lvl="1" marL="914400" algn="l">
              <a:spcBef>
                <a:spcPts val="400"/>
              </a:spcBef>
              <a:spcAft>
                <a:spcPts val="0"/>
              </a:spcAft>
              <a:buClr>
                <a:schemeClr val="dk1"/>
              </a:buClr>
              <a:buSzPts val="1800"/>
              <a:buNone/>
              <a:defRPr b="1" sz="1800"/>
            </a:lvl2pPr>
            <a:lvl3pPr indent="-228600" lvl="2" marL="1371600" algn="l">
              <a:spcBef>
                <a:spcPts val="300"/>
              </a:spcBef>
              <a:spcAft>
                <a:spcPts val="0"/>
              </a:spcAft>
              <a:buClr>
                <a:schemeClr val="dk1"/>
              </a:buClr>
              <a:buSzPts val="1600"/>
              <a:buNone/>
              <a:defRPr b="1" sz="1600"/>
            </a:lvl3pPr>
            <a:lvl4pPr indent="-228600" lvl="3" marL="1828800" algn="l">
              <a:spcBef>
                <a:spcPts val="300"/>
              </a:spcBef>
              <a:spcAft>
                <a:spcPts val="0"/>
              </a:spcAft>
              <a:buClr>
                <a:schemeClr val="dk1"/>
              </a:buClr>
              <a:buSzPts val="1500"/>
              <a:buNone/>
              <a:defRPr b="1" sz="1500"/>
            </a:lvl4pPr>
            <a:lvl5pPr indent="-228600" lvl="4" marL="2286000" algn="l">
              <a:spcBef>
                <a:spcPts val="300"/>
              </a:spcBef>
              <a:spcAft>
                <a:spcPts val="0"/>
              </a:spcAft>
              <a:buClr>
                <a:schemeClr val="dk1"/>
              </a:buClr>
              <a:buSzPts val="1500"/>
              <a:buNone/>
              <a:defRPr b="1" sz="1500"/>
            </a:lvl5pPr>
            <a:lvl6pPr indent="-228600" lvl="5" marL="2743200" algn="l">
              <a:spcBef>
                <a:spcPts val="300"/>
              </a:spcBef>
              <a:spcAft>
                <a:spcPts val="0"/>
              </a:spcAft>
              <a:buClr>
                <a:schemeClr val="dk1"/>
              </a:buClr>
              <a:buSzPts val="1500"/>
              <a:buNone/>
              <a:defRPr b="1" sz="1500"/>
            </a:lvl6pPr>
            <a:lvl7pPr indent="-228600" lvl="6" marL="3200400" algn="l">
              <a:spcBef>
                <a:spcPts val="300"/>
              </a:spcBef>
              <a:spcAft>
                <a:spcPts val="0"/>
              </a:spcAft>
              <a:buClr>
                <a:schemeClr val="dk1"/>
              </a:buClr>
              <a:buSzPts val="1500"/>
              <a:buNone/>
              <a:defRPr b="1" sz="1500"/>
            </a:lvl7pPr>
            <a:lvl8pPr indent="-228600" lvl="7" marL="3657600" algn="l">
              <a:spcBef>
                <a:spcPts val="300"/>
              </a:spcBef>
              <a:spcAft>
                <a:spcPts val="0"/>
              </a:spcAft>
              <a:buClr>
                <a:schemeClr val="dk1"/>
              </a:buClr>
              <a:buSzPts val="1500"/>
              <a:buNone/>
              <a:defRPr b="1" sz="1500"/>
            </a:lvl8pPr>
            <a:lvl9pPr indent="-228600" lvl="8" marL="4114800" algn="l">
              <a:spcBef>
                <a:spcPts val="300"/>
              </a:spcBef>
              <a:spcAft>
                <a:spcPts val="0"/>
              </a:spcAft>
              <a:buClr>
                <a:schemeClr val="dk1"/>
              </a:buClr>
              <a:buSzPts val="1500"/>
              <a:buNone/>
              <a:defRPr b="1" sz="1500"/>
            </a:lvl9pPr>
          </a:lstStyle>
          <a:p/>
        </p:txBody>
      </p:sp>
      <p:sp>
        <p:nvSpPr>
          <p:cNvPr id="88" name="Google Shape;88;p19"/>
          <p:cNvSpPr txBox="1"/>
          <p:nvPr>
            <p:ph idx="2" type="body"/>
          </p:nvPr>
        </p:nvSpPr>
        <p:spPr>
          <a:xfrm>
            <a:off x="457200" y="1631156"/>
            <a:ext cx="4040188" cy="2963466"/>
          </a:xfrm>
          <a:prstGeom prst="rect">
            <a:avLst/>
          </a:prstGeom>
          <a:noFill/>
          <a:ln>
            <a:noFill/>
          </a:ln>
        </p:spPr>
        <p:txBody>
          <a:bodyPr anchorCtr="0" anchor="t" bIns="41900" lIns="83825" spcFirstLastPara="1" rIns="83825" wrap="square" tIns="41900">
            <a:noAutofit/>
          </a:bodyPr>
          <a:lstStyle>
            <a:lvl1pPr indent="-368300" lvl="0" marL="457200" algn="l">
              <a:spcBef>
                <a:spcPts val="400"/>
              </a:spcBef>
              <a:spcAft>
                <a:spcPts val="0"/>
              </a:spcAft>
              <a:buClr>
                <a:schemeClr val="dk1"/>
              </a:buClr>
              <a:buSzPts val="2200"/>
              <a:buChar char="•"/>
              <a:defRPr sz="2200"/>
            </a:lvl1pPr>
            <a:lvl2pPr indent="-342900" lvl="1" marL="914400" algn="l">
              <a:spcBef>
                <a:spcPts val="400"/>
              </a:spcBef>
              <a:spcAft>
                <a:spcPts val="0"/>
              </a:spcAft>
              <a:buClr>
                <a:schemeClr val="dk1"/>
              </a:buClr>
              <a:buSzPts val="1800"/>
              <a:buChar char="–"/>
              <a:defRPr sz="1800"/>
            </a:lvl2pPr>
            <a:lvl3pPr indent="-330200" lvl="2" marL="1371600" algn="l">
              <a:spcBef>
                <a:spcPts val="300"/>
              </a:spcBef>
              <a:spcAft>
                <a:spcPts val="0"/>
              </a:spcAft>
              <a:buClr>
                <a:schemeClr val="dk1"/>
              </a:buClr>
              <a:buSzPts val="1600"/>
              <a:buChar char="•"/>
              <a:defRPr sz="16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89" name="Google Shape;89;p19"/>
          <p:cNvSpPr txBox="1"/>
          <p:nvPr>
            <p:ph idx="3" type="body"/>
          </p:nvPr>
        </p:nvSpPr>
        <p:spPr>
          <a:xfrm>
            <a:off x="4645025" y="1151335"/>
            <a:ext cx="4041775" cy="479822"/>
          </a:xfrm>
          <a:prstGeom prst="rect">
            <a:avLst/>
          </a:prstGeom>
          <a:noFill/>
          <a:ln>
            <a:noFill/>
          </a:ln>
        </p:spPr>
        <p:txBody>
          <a:bodyPr anchorCtr="0" anchor="b" bIns="41900" lIns="83825" spcFirstLastPara="1" rIns="83825" wrap="square" tIns="41900">
            <a:noAutofit/>
          </a:bodyPr>
          <a:lstStyle>
            <a:lvl1pPr indent="-228600" lvl="0" marL="457200" algn="l">
              <a:spcBef>
                <a:spcPts val="400"/>
              </a:spcBef>
              <a:spcAft>
                <a:spcPts val="0"/>
              </a:spcAft>
              <a:buClr>
                <a:schemeClr val="dk1"/>
              </a:buClr>
              <a:buSzPts val="2200"/>
              <a:buNone/>
              <a:defRPr b="1" sz="2200"/>
            </a:lvl1pPr>
            <a:lvl2pPr indent="-228600" lvl="1" marL="914400" algn="l">
              <a:spcBef>
                <a:spcPts val="400"/>
              </a:spcBef>
              <a:spcAft>
                <a:spcPts val="0"/>
              </a:spcAft>
              <a:buClr>
                <a:schemeClr val="dk1"/>
              </a:buClr>
              <a:buSzPts val="1800"/>
              <a:buNone/>
              <a:defRPr b="1" sz="1800"/>
            </a:lvl2pPr>
            <a:lvl3pPr indent="-228600" lvl="2" marL="1371600" algn="l">
              <a:spcBef>
                <a:spcPts val="300"/>
              </a:spcBef>
              <a:spcAft>
                <a:spcPts val="0"/>
              </a:spcAft>
              <a:buClr>
                <a:schemeClr val="dk1"/>
              </a:buClr>
              <a:buSzPts val="1600"/>
              <a:buNone/>
              <a:defRPr b="1" sz="1600"/>
            </a:lvl3pPr>
            <a:lvl4pPr indent="-228600" lvl="3" marL="1828800" algn="l">
              <a:spcBef>
                <a:spcPts val="300"/>
              </a:spcBef>
              <a:spcAft>
                <a:spcPts val="0"/>
              </a:spcAft>
              <a:buClr>
                <a:schemeClr val="dk1"/>
              </a:buClr>
              <a:buSzPts val="1500"/>
              <a:buNone/>
              <a:defRPr b="1" sz="1500"/>
            </a:lvl4pPr>
            <a:lvl5pPr indent="-228600" lvl="4" marL="2286000" algn="l">
              <a:spcBef>
                <a:spcPts val="300"/>
              </a:spcBef>
              <a:spcAft>
                <a:spcPts val="0"/>
              </a:spcAft>
              <a:buClr>
                <a:schemeClr val="dk1"/>
              </a:buClr>
              <a:buSzPts val="1500"/>
              <a:buNone/>
              <a:defRPr b="1" sz="1500"/>
            </a:lvl5pPr>
            <a:lvl6pPr indent="-228600" lvl="5" marL="2743200" algn="l">
              <a:spcBef>
                <a:spcPts val="300"/>
              </a:spcBef>
              <a:spcAft>
                <a:spcPts val="0"/>
              </a:spcAft>
              <a:buClr>
                <a:schemeClr val="dk1"/>
              </a:buClr>
              <a:buSzPts val="1500"/>
              <a:buNone/>
              <a:defRPr b="1" sz="1500"/>
            </a:lvl6pPr>
            <a:lvl7pPr indent="-228600" lvl="6" marL="3200400" algn="l">
              <a:spcBef>
                <a:spcPts val="300"/>
              </a:spcBef>
              <a:spcAft>
                <a:spcPts val="0"/>
              </a:spcAft>
              <a:buClr>
                <a:schemeClr val="dk1"/>
              </a:buClr>
              <a:buSzPts val="1500"/>
              <a:buNone/>
              <a:defRPr b="1" sz="1500"/>
            </a:lvl7pPr>
            <a:lvl8pPr indent="-228600" lvl="7" marL="3657600" algn="l">
              <a:spcBef>
                <a:spcPts val="300"/>
              </a:spcBef>
              <a:spcAft>
                <a:spcPts val="0"/>
              </a:spcAft>
              <a:buClr>
                <a:schemeClr val="dk1"/>
              </a:buClr>
              <a:buSzPts val="1500"/>
              <a:buNone/>
              <a:defRPr b="1" sz="1500"/>
            </a:lvl8pPr>
            <a:lvl9pPr indent="-228600" lvl="8" marL="4114800" algn="l">
              <a:spcBef>
                <a:spcPts val="300"/>
              </a:spcBef>
              <a:spcAft>
                <a:spcPts val="0"/>
              </a:spcAft>
              <a:buClr>
                <a:schemeClr val="dk1"/>
              </a:buClr>
              <a:buSzPts val="1500"/>
              <a:buNone/>
              <a:defRPr b="1" sz="1500"/>
            </a:lvl9pPr>
          </a:lstStyle>
          <a:p/>
        </p:txBody>
      </p:sp>
      <p:sp>
        <p:nvSpPr>
          <p:cNvPr id="90" name="Google Shape;90;p19"/>
          <p:cNvSpPr txBox="1"/>
          <p:nvPr>
            <p:ph idx="4" type="body"/>
          </p:nvPr>
        </p:nvSpPr>
        <p:spPr>
          <a:xfrm>
            <a:off x="4645025" y="1631156"/>
            <a:ext cx="4041775" cy="2963466"/>
          </a:xfrm>
          <a:prstGeom prst="rect">
            <a:avLst/>
          </a:prstGeom>
          <a:noFill/>
          <a:ln>
            <a:noFill/>
          </a:ln>
        </p:spPr>
        <p:txBody>
          <a:bodyPr anchorCtr="0" anchor="t" bIns="41900" lIns="83825" spcFirstLastPara="1" rIns="83825" wrap="square" tIns="41900">
            <a:noAutofit/>
          </a:bodyPr>
          <a:lstStyle>
            <a:lvl1pPr indent="-368300" lvl="0" marL="457200" algn="l">
              <a:spcBef>
                <a:spcPts val="400"/>
              </a:spcBef>
              <a:spcAft>
                <a:spcPts val="0"/>
              </a:spcAft>
              <a:buClr>
                <a:schemeClr val="dk1"/>
              </a:buClr>
              <a:buSzPts val="2200"/>
              <a:buChar char="•"/>
              <a:defRPr sz="2200"/>
            </a:lvl1pPr>
            <a:lvl2pPr indent="-342900" lvl="1" marL="914400" algn="l">
              <a:spcBef>
                <a:spcPts val="400"/>
              </a:spcBef>
              <a:spcAft>
                <a:spcPts val="0"/>
              </a:spcAft>
              <a:buClr>
                <a:schemeClr val="dk1"/>
              </a:buClr>
              <a:buSzPts val="1800"/>
              <a:buChar char="–"/>
              <a:defRPr sz="1800"/>
            </a:lvl2pPr>
            <a:lvl3pPr indent="-330200" lvl="2" marL="1371600" algn="l">
              <a:spcBef>
                <a:spcPts val="300"/>
              </a:spcBef>
              <a:spcAft>
                <a:spcPts val="0"/>
              </a:spcAft>
              <a:buClr>
                <a:schemeClr val="dk1"/>
              </a:buClr>
              <a:buSzPts val="1600"/>
              <a:buChar char="•"/>
              <a:defRPr sz="16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91" name="Google Shape;91;p19"/>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2" name="Google Shape;92;p19"/>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3" name="Google Shape;93;p19"/>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96" name="Google Shape;96;p20"/>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1" y="204788"/>
            <a:ext cx="3008313" cy="871537"/>
          </a:xfrm>
          <a:prstGeom prst="rect">
            <a:avLst/>
          </a:prstGeom>
          <a:noFill/>
          <a:ln>
            <a:noFill/>
          </a:ln>
        </p:spPr>
        <p:txBody>
          <a:bodyPr anchorCtr="0" anchor="b" bIns="41900" lIns="83825" spcFirstLastPara="1" rIns="83825" wrap="square" tIns="41900">
            <a:noAutofit/>
          </a:bodyPr>
          <a:lstStyle>
            <a:lvl1pPr lvl="0" algn="l">
              <a:spcBef>
                <a:spcPts val="0"/>
              </a:spcBef>
              <a:spcAft>
                <a:spcPts val="0"/>
              </a:spcAft>
              <a:buClr>
                <a:schemeClr val="dk1"/>
              </a:buClr>
              <a:buSzPts val="1800"/>
              <a:buFont typeface="Calibri"/>
              <a:buNone/>
              <a:defRPr b="1" sz="18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1900" lIns="83825" spcFirstLastPara="1" rIns="83825" wrap="square" tIns="41900">
            <a:noAutofit/>
          </a:bodyPr>
          <a:lstStyle>
            <a:lvl1pPr indent="-412750" lvl="0" marL="457200" algn="l">
              <a:spcBef>
                <a:spcPts val="600"/>
              </a:spcBef>
              <a:spcAft>
                <a:spcPts val="0"/>
              </a:spcAft>
              <a:buClr>
                <a:schemeClr val="dk1"/>
              </a:buClr>
              <a:buSzPts val="2900"/>
              <a:buChar char="•"/>
              <a:defRPr sz="2900"/>
            </a:lvl1pPr>
            <a:lvl2pPr indent="-393700" lvl="1" marL="914400" algn="l">
              <a:spcBef>
                <a:spcPts val="500"/>
              </a:spcBef>
              <a:spcAft>
                <a:spcPts val="0"/>
              </a:spcAft>
              <a:buClr>
                <a:schemeClr val="dk1"/>
              </a:buClr>
              <a:buSzPts val="2600"/>
              <a:buChar char="–"/>
              <a:defRPr sz="2600"/>
            </a:lvl2pPr>
            <a:lvl3pPr indent="-368300" lvl="2" marL="1371600" algn="l">
              <a:spcBef>
                <a:spcPts val="400"/>
              </a:spcBef>
              <a:spcAft>
                <a:spcPts val="0"/>
              </a:spcAft>
              <a:buClr>
                <a:schemeClr val="dk1"/>
              </a:buClr>
              <a:buSzPts val="2200"/>
              <a:buChar char="•"/>
              <a:defRPr sz="2200"/>
            </a:lvl3pPr>
            <a:lvl4pPr indent="-342900" lvl="3" marL="1828800" algn="l">
              <a:spcBef>
                <a:spcPts val="400"/>
              </a:spcBef>
              <a:spcAft>
                <a:spcPts val="0"/>
              </a:spcAft>
              <a:buClr>
                <a:schemeClr val="dk1"/>
              </a:buClr>
              <a:buSzPts val="1800"/>
              <a:buChar char="–"/>
              <a:defRPr sz="1800"/>
            </a:lvl4pPr>
            <a:lvl5pPr indent="-342900" lvl="4" marL="2286000" algn="l">
              <a:spcBef>
                <a:spcPts val="400"/>
              </a:spcBef>
              <a:spcAft>
                <a:spcPts val="0"/>
              </a:spcAft>
              <a:buClr>
                <a:schemeClr val="dk1"/>
              </a:buClr>
              <a:buSzPts val="1800"/>
              <a:buChar char="»"/>
              <a:defRPr sz="1800"/>
            </a:lvl5pPr>
            <a:lvl6pPr indent="-342900" lvl="5" marL="2743200" algn="l">
              <a:spcBef>
                <a:spcPts val="400"/>
              </a:spcBef>
              <a:spcAft>
                <a:spcPts val="0"/>
              </a:spcAft>
              <a:buClr>
                <a:schemeClr val="dk1"/>
              </a:buClr>
              <a:buSzPts val="1800"/>
              <a:buChar char="•"/>
              <a:defRPr sz="1800"/>
            </a:lvl6pPr>
            <a:lvl7pPr indent="-342900" lvl="6" marL="3200400" algn="l">
              <a:spcBef>
                <a:spcPts val="400"/>
              </a:spcBef>
              <a:spcAft>
                <a:spcPts val="0"/>
              </a:spcAft>
              <a:buClr>
                <a:schemeClr val="dk1"/>
              </a:buClr>
              <a:buSzPts val="1800"/>
              <a:buChar char="•"/>
              <a:defRPr sz="1800"/>
            </a:lvl7pPr>
            <a:lvl8pPr indent="-342900" lvl="7" marL="3657600" algn="l">
              <a:spcBef>
                <a:spcPts val="400"/>
              </a:spcBef>
              <a:spcAft>
                <a:spcPts val="0"/>
              </a:spcAft>
              <a:buClr>
                <a:schemeClr val="dk1"/>
              </a:buClr>
              <a:buSzPts val="1800"/>
              <a:buChar char="•"/>
              <a:defRPr sz="1800"/>
            </a:lvl8pPr>
            <a:lvl9pPr indent="-342900" lvl="8" marL="4114800" algn="l">
              <a:spcBef>
                <a:spcPts val="400"/>
              </a:spcBef>
              <a:spcAft>
                <a:spcPts val="0"/>
              </a:spcAft>
              <a:buClr>
                <a:schemeClr val="dk1"/>
              </a:buClr>
              <a:buSzPts val="1800"/>
              <a:buChar char="•"/>
              <a:defRPr sz="1800"/>
            </a:lvl9pPr>
          </a:lstStyle>
          <a:p/>
        </p:txBody>
      </p:sp>
      <p:sp>
        <p:nvSpPr>
          <p:cNvPr id="102" name="Google Shape;102;p21"/>
          <p:cNvSpPr txBox="1"/>
          <p:nvPr>
            <p:ph idx="2" type="body"/>
          </p:nvPr>
        </p:nvSpPr>
        <p:spPr>
          <a:xfrm>
            <a:off x="457201" y="1076325"/>
            <a:ext cx="3008313" cy="3518297"/>
          </a:xfrm>
          <a:prstGeom prst="rect">
            <a:avLst/>
          </a:prstGeom>
          <a:noFill/>
          <a:ln>
            <a:noFill/>
          </a:ln>
        </p:spPr>
        <p:txBody>
          <a:bodyPr anchorCtr="0" anchor="t" bIns="41900" lIns="83825" spcFirstLastPara="1" rIns="83825" wrap="square" tIns="41900">
            <a:noAutofit/>
          </a:bodyPr>
          <a:lstStyle>
            <a:lvl1pPr indent="-228600" lvl="0" marL="457200" algn="l">
              <a:spcBef>
                <a:spcPts val="300"/>
              </a:spcBef>
              <a:spcAft>
                <a:spcPts val="0"/>
              </a:spcAft>
              <a:buClr>
                <a:schemeClr val="dk1"/>
              </a:buClr>
              <a:buSzPts val="1300"/>
              <a:buNone/>
              <a:defRPr sz="1300"/>
            </a:lvl1pPr>
            <a:lvl2pPr indent="-228600" lvl="1" marL="914400" algn="l">
              <a:spcBef>
                <a:spcPts val="200"/>
              </a:spcBef>
              <a:spcAft>
                <a:spcPts val="0"/>
              </a:spcAft>
              <a:buClr>
                <a:schemeClr val="dk1"/>
              </a:buClr>
              <a:buSzPts val="1100"/>
              <a:buNone/>
              <a:defRPr sz="1100"/>
            </a:lvl2pPr>
            <a:lvl3pPr indent="-228600" lvl="2" marL="1371600" algn="l">
              <a:spcBef>
                <a:spcPts val="200"/>
              </a:spcBef>
              <a:spcAft>
                <a:spcPts val="0"/>
              </a:spcAft>
              <a:buClr>
                <a:schemeClr val="dk1"/>
              </a:buClr>
              <a:buSzPts val="900"/>
              <a:buNone/>
              <a:defRPr sz="900"/>
            </a:lvl3pPr>
            <a:lvl4pPr indent="-228600" lvl="3" marL="1828800" algn="l">
              <a:spcBef>
                <a:spcPts val="200"/>
              </a:spcBef>
              <a:spcAft>
                <a:spcPts val="0"/>
              </a:spcAft>
              <a:buClr>
                <a:schemeClr val="dk1"/>
              </a:buClr>
              <a:buSzPts val="800"/>
              <a:buNone/>
              <a:defRPr sz="800"/>
            </a:lvl4pPr>
            <a:lvl5pPr indent="-228600" lvl="4" marL="2286000" algn="l">
              <a:spcBef>
                <a:spcPts val="200"/>
              </a:spcBef>
              <a:spcAft>
                <a:spcPts val="0"/>
              </a:spcAft>
              <a:buClr>
                <a:schemeClr val="dk1"/>
              </a:buClr>
              <a:buSzPts val="800"/>
              <a:buNone/>
              <a:defRPr sz="800"/>
            </a:lvl5pPr>
            <a:lvl6pPr indent="-228600" lvl="5" marL="2743200" algn="l">
              <a:spcBef>
                <a:spcPts val="200"/>
              </a:spcBef>
              <a:spcAft>
                <a:spcPts val="0"/>
              </a:spcAft>
              <a:buClr>
                <a:schemeClr val="dk1"/>
              </a:buClr>
              <a:buSzPts val="800"/>
              <a:buNone/>
              <a:defRPr sz="800"/>
            </a:lvl6pPr>
            <a:lvl7pPr indent="-228600" lvl="6" marL="3200400" algn="l">
              <a:spcBef>
                <a:spcPts val="200"/>
              </a:spcBef>
              <a:spcAft>
                <a:spcPts val="0"/>
              </a:spcAft>
              <a:buClr>
                <a:schemeClr val="dk1"/>
              </a:buClr>
              <a:buSzPts val="800"/>
              <a:buNone/>
              <a:defRPr sz="800"/>
            </a:lvl7pPr>
            <a:lvl8pPr indent="-228600" lvl="7" marL="3657600" algn="l">
              <a:spcBef>
                <a:spcPts val="200"/>
              </a:spcBef>
              <a:spcAft>
                <a:spcPts val="0"/>
              </a:spcAft>
              <a:buClr>
                <a:schemeClr val="dk1"/>
              </a:buClr>
              <a:buSzPts val="800"/>
              <a:buNone/>
              <a:defRPr sz="800"/>
            </a:lvl8pPr>
            <a:lvl9pPr indent="-228600" lvl="8" marL="4114800" algn="l">
              <a:spcBef>
                <a:spcPts val="200"/>
              </a:spcBef>
              <a:spcAft>
                <a:spcPts val="0"/>
              </a:spcAft>
              <a:buClr>
                <a:schemeClr val="dk1"/>
              </a:buClr>
              <a:buSzPts val="800"/>
              <a:buNone/>
              <a:defRPr sz="8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3"/>
          </a:xfrm>
          <a:prstGeom prst="rect">
            <a:avLst/>
          </a:prstGeom>
          <a:noFill/>
          <a:ln>
            <a:noFill/>
          </a:ln>
        </p:spPr>
        <p:txBody>
          <a:bodyPr anchorCtr="0" anchor="b" bIns="41900" lIns="83825" spcFirstLastPara="1" rIns="83825" wrap="square" tIns="41900">
            <a:noAutofit/>
          </a:bodyPr>
          <a:lstStyle>
            <a:lvl1pPr lvl="0" algn="l">
              <a:spcBef>
                <a:spcPts val="0"/>
              </a:spcBef>
              <a:spcAft>
                <a:spcPts val="0"/>
              </a:spcAft>
              <a:buClr>
                <a:schemeClr val="dk1"/>
              </a:buClr>
              <a:buSzPts val="1800"/>
              <a:buFont typeface="Calibri"/>
              <a:buNone/>
              <a:defRPr b="1" sz="18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08" name="Google Shape;108;p22"/>
          <p:cNvSpPr/>
          <p:nvPr>
            <p:ph idx="2" type="pic"/>
          </p:nvPr>
        </p:nvSpPr>
        <p:spPr>
          <a:xfrm>
            <a:off x="1792288" y="459581"/>
            <a:ext cx="5486400" cy="3086100"/>
          </a:xfrm>
          <a:prstGeom prst="rect">
            <a:avLst/>
          </a:prstGeom>
          <a:noFill/>
          <a:ln>
            <a:noFill/>
          </a:ln>
        </p:spPr>
        <p:txBody>
          <a:bodyPr anchorCtr="0" anchor="t" bIns="41900" lIns="83825" spcFirstLastPara="1" rIns="83825" wrap="square" tIns="41900">
            <a:noAutofit/>
          </a:bodyPr>
          <a:lstStyle>
            <a:lvl1pPr lvl="0" marR="0" rtl="0" algn="l">
              <a:spcBef>
                <a:spcPts val="600"/>
              </a:spcBef>
              <a:spcAft>
                <a:spcPts val="0"/>
              </a:spcAft>
              <a:buClr>
                <a:schemeClr val="dk1"/>
              </a:buClr>
              <a:buSzPts val="2900"/>
              <a:buFont typeface="Arial"/>
              <a:buNone/>
              <a:defRPr b="0" i="0" sz="2900" u="none" cap="none" strike="noStrike">
                <a:solidFill>
                  <a:schemeClr val="dk1"/>
                </a:solidFill>
                <a:latin typeface="Calibri"/>
                <a:ea typeface="Calibri"/>
                <a:cs typeface="Calibri"/>
                <a:sym typeface="Calibri"/>
              </a:defRPr>
            </a:lvl1pPr>
            <a:lvl2pPr lvl="1" marR="0" rtl="0" algn="l">
              <a:spcBef>
                <a:spcPts val="500"/>
              </a:spcBef>
              <a:spcAft>
                <a:spcPts val="0"/>
              </a:spcAft>
              <a:buClr>
                <a:schemeClr val="dk1"/>
              </a:buClr>
              <a:buSzPts val="2600"/>
              <a:buFont typeface="Arial"/>
              <a:buNone/>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None/>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1792288" y="4025503"/>
            <a:ext cx="5486400" cy="603647"/>
          </a:xfrm>
          <a:prstGeom prst="rect">
            <a:avLst/>
          </a:prstGeom>
          <a:noFill/>
          <a:ln>
            <a:noFill/>
          </a:ln>
        </p:spPr>
        <p:txBody>
          <a:bodyPr anchorCtr="0" anchor="t" bIns="41900" lIns="83825" spcFirstLastPara="1" rIns="83825" wrap="square" tIns="41900">
            <a:noAutofit/>
          </a:bodyPr>
          <a:lstStyle>
            <a:lvl1pPr indent="-228600" lvl="0" marL="457200" algn="l">
              <a:spcBef>
                <a:spcPts val="300"/>
              </a:spcBef>
              <a:spcAft>
                <a:spcPts val="0"/>
              </a:spcAft>
              <a:buClr>
                <a:schemeClr val="dk1"/>
              </a:buClr>
              <a:buSzPts val="1300"/>
              <a:buNone/>
              <a:defRPr sz="1300"/>
            </a:lvl1pPr>
            <a:lvl2pPr indent="-228600" lvl="1" marL="914400" algn="l">
              <a:spcBef>
                <a:spcPts val="200"/>
              </a:spcBef>
              <a:spcAft>
                <a:spcPts val="0"/>
              </a:spcAft>
              <a:buClr>
                <a:schemeClr val="dk1"/>
              </a:buClr>
              <a:buSzPts val="1100"/>
              <a:buNone/>
              <a:defRPr sz="1100"/>
            </a:lvl2pPr>
            <a:lvl3pPr indent="-228600" lvl="2" marL="1371600" algn="l">
              <a:spcBef>
                <a:spcPts val="200"/>
              </a:spcBef>
              <a:spcAft>
                <a:spcPts val="0"/>
              </a:spcAft>
              <a:buClr>
                <a:schemeClr val="dk1"/>
              </a:buClr>
              <a:buSzPts val="900"/>
              <a:buNone/>
              <a:defRPr sz="900"/>
            </a:lvl3pPr>
            <a:lvl4pPr indent="-228600" lvl="3" marL="1828800" algn="l">
              <a:spcBef>
                <a:spcPts val="200"/>
              </a:spcBef>
              <a:spcAft>
                <a:spcPts val="0"/>
              </a:spcAft>
              <a:buClr>
                <a:schemeClr val="dk1"/>
              </a:buClr>
              <a:buSzPts val="800"/>
              <a:buNone/>
              <a:defRPr sz="800"/>
            </a:lvl4pPr>
            <a:lvl5pPr indent="-228600" lvl="4" marL="2286000" algn="l">
              <a:spcBef>
                <a:spcPts val="200"/>
              </a:spcBef>
              <a:spcAft>
                <a:spcPts val="0"/>
              </a:spcAft>
              <a:buClr>
                <a:schemeClr val="dk1"/>
              </a:buClr>
              <a:buSzPts val="800"/>
              <a:buNone/>
              <a:defRPr sz="800"/>
            </a:lvl5pPr>
            <a:lvl6pPr indent="-228600" lvl="5" marL="2743200" algn="l">
              <a:spcBef>
                <a:spcPts val="200"/>
              </a:spcBef>
              <a:spcAft>
                <a:spcPts val="0"/>
              </a:spcAft>
              <a:buClr>
                <a:schemeClr val="dk1"/>
              </a:buClr>
              <a:buSzPts val="800"/>
              <a:buNone/>
              <a:defRPr sz="800"/>
            </a:lvl6pPr>
            <a:lvl7pPr indent="-228600" lvl="6" marL="3200400" algn="l">
              <a:spcBef>
                <a:spcPts val="200"/>
              </a:spcBef>
              <a:spcAft>
                <a:spcPts val="0"/>
              </a:spcAft>
              <a:buClr>
                <a:schemeClr val="dk1"/>
              </a:buClr>
              <a:buSzPts val="800"/>
              <a:buNone/>
              <a:defRPr sz="800"/>
            </a:lvl7pPr>
            <a:lvl8pPr indent="-228600" lvl="7" marL="3657600" algn="l">
              <a:spcBef>
                <a:spcPts val="200"/>
              </a:spcBef>
              <a:spcAft>
                <a:spcPts val="0"/>
              </a:spcAft>
              <a:buClr>
                <a:schemeClr val="dk1"/>
              </a:buClr>
              <a:buSzPts val="800"/>
              <a:buNone/>
              <a:defRPr sz="800"/>
            </a:lvl8pPr>
            <a:lvl9pPr indent="-228600" lvl="8" marL="4114800" algn="l">
              <a:spcBef>
                <a:spcPts val="200"/>
              </a:spcBef>
              <a:spcAft>
                <a:spcPts val="0"/>
              </a:spcAft>
              <a:buClr>
                <a:schemeClr val="dk1"/>
              </a:buClr>
              <a:buSzPts val="800"/>
              <a:buNone/>
              <a:defRPr sz="8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15" name="Google Shape;115;p23"/>
          <p:cNvSpPr txBox="1"/>
          <p:nvPr>
            <p:ph idx="1" type="body"/>
          </p:nvPr>
        </p:nvSpPr>
        <p:spPr>
          <a:xfrm rot="5400000">
            <a:off x="2874764" y="-1217414"/>
            <a:ext cx="3394472" cy="8229600"/>
          </a:xfrm>
          <a:prstGeom prst="rect">
            <a:avLst/>
          </a:prstGeom>
          <a:noFill/>
          <a:ln>
            <a:noFill/>
          </a:ln>
        </p:spPr>
        <p:txBody>
          <a:bodyPr anchorCtr="0" anchor="t" bIns="41900" lIns="83825" spcFirstLastPara="1" rIns="83825" wrap="square" tIns="41900">
            <a:no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8" y="1371601"/>
            <a:ext cx="4388644" cy="2057400"/>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21" name="Google Shape;121;p24"/>
          <p:cNvSpPr txBox="1"/>
          <p:nvPr>
            <p:ph idx="1" type="body"/>
          </p:nvPr>
        </p:nvSpPr>
        <p:spPr>
          <a:xfrm rot="5400000">
            <a:off x="1272778" y="-609599"/>
            <a:ext cx="4388644" cy="6019800"/>
          </a:xfrm>
          <a:prstGeom prst="rect">
            <a:avLst/>
          </a:prstGeom>
          <a:noFill/>
          <a:ln>
            <a:noFill/>
          </a:ln>
        </p:spPr>
        <p:txBody>
          <a:bodyPr anchorCtr="0" anchor="t" bIns="41900" lIns="83825" spcFirstLastPara="1" rIns="83825" wrap="square" tIns="41900">
            <a:no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Autofit/>
          </a:bodyPr>
          <a:lstStyle>
            <a:lvl1pPr lvl="0" marR="0" rtl="0" algn="ctr">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300"/>
              <a:buNone/>
              <a:defRPr sz="300"/>
            </a:lvl2pPr>
            <a:lvl3pPr lvl="2">
              <a:spcBef>
                <a:spcPts val="0"/>
              </a:spcBef>
              <a:spcAft>
                <a:spcPts val="0"/>
              </a:spcAft>
              <a:buSzPts val="300"/>
              <a:buNone/>
              <a:defRPr sz="300"/>
            </a:lvl3pPr>
            <a:lvl4pPr lvl="3">
              <a:spcBef>
                <a:spcPts val="0"/>
              </a:spcBef>
              <a:spcAft>
                <a:spcPts val="0"/>
              </a:spcAft>
              <a:buSzPts val="300"/>
              <a:buNone/>
              <a:defRPr sz="300"/>
            </a:lvl4pPr>
            <a:lvl5pPr lvl="4">
              <a:spcBef>
                <a:spcPts val="0"/>
              </a:spcBef>
              <a:spcAft>
                <a:spcPts val="0"/>
              </a:spcAft>
              <a:buSzPts val="300"/>
              <a:buNone/>
              <a:defRPr sz="300"/>
            </a:lvl5pPr>
            <a:lvl6pPr lvl="5">
              <a:spcBef>
                <a:spcPts val="0"/>
              </a:spcBef>
              <a:spcAft>
                <a:spcPts val="0"/>
              </a:spcAft>
              <a:buSzPts val="300"/>
              <a:buNone/>
              <a:defRPr sz="300"/>
            </a:lvl6pPr>
            <a:lvl7pPr lvl="6">
              <a:spcBef>
                <a:spcPts val="0"/>
              </a:spcBef>
              <a:spcAft>
                <a:spcPts val="0"/>
              </a:spcAft>
              <a:buSzPts val="300"/>
              <a:buNone/>
              <a:defRPr sz="300"/>
            </a:lvl7pPr>
            <a:lvl8pPr lvl="7">
              <a:spcBef>
                <a:spcPts val="0"/>
              </a:spcBef>
              <a:spcAft>
                <a:spcPts val="0"/>
              </a:spcAft>
              <a:buSzPts val="300"/>
              <a:buNone/>
              <a:defRPr sz="300"/>
            </a:lvl8pPr>
            <a:lvl9pPr lvl="8">
              <a:spcBef>
                <a:spcPts val="0"/>
              </a:spcBef>
              <a:spcAft>
                <a:spcPts val="0"/>
              </a:spcAft>
              <a:buSzPts val="300"/>
              <a:buNone/>
              <a:defRPr sz="300"/>
            </a:lvl9pPr>
          </a:lstStyle>
          <a:p/>
        </p:txBody>
      </p:sp>
      <p:sp>
        <p:nvSpPr>
          <p:cNvPr id="52" name="Google Shape;52;p13"/>
          <p:cNvSpPr txBox="1"/>
          <p:nvPr>
            <p:ph idx="1" type="body"/>
          </p:nvPr>
        </p:nvSpPr>
        <p:spPr>
          <a:xfrm>
            <a:off x="457200" y="1200151"/>
            <a:ext cx="8229600" cy="3394472"/>
          </a:xfrm>
          <a:prstGeom prst="rect">
            <a:avLst/>
          </a:prstGeom>
          <a:noFill/>
          <a:ln>
            <a:noFill/>
          </a:ln>
        </p:spPr>
        <p:txBody>
          <a:bodyPr anchorCtr="0" anchor="t" bIns="41900" lIns="83825" spcFirstLastPara="1" rIns="83825" wrap="square" tIns="41900">
            <a:noAutofit/>
          </a:bodyPr>
          <a:lstStyle>
            <a:lvl1pPr indent="-412750" lvl="0" marL="457200" marR="0" rtl="0" algn="l">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marR="0" rtl="0" algn="l">
              <a:spcBef>
                <a:spcPts val="0"/>
              </a:spcBef>
              <a:spcAft>
                <a:spcPts val="0"/>
              </a:spcAft>
              <a:buSzPts val="300"/>
              <a:buNone/>
              <a:defRPr b="0" i="0" sz="1100" u="none" cap="none" strike="noStrike">
                <a:solidFill>
                  <a:srgbClr val="888888"/>
                </a:solidFill>
                <a:latin typeface="Calibri"/>
                <a:ea typeface="Calibri"/>
                <a:cs typeface="Calibri"/>
                <a:sym typeface="Calibri"/>
              </a:defRPr>
            </a:lvl1pPr>
            <a:lvl2pPr lvl="1"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marR="0" rtl="0" algn="ctr">
              <a:spcBef>
                <a:spcPts val="0"/>
              </a:spcBef>
              <a:spcAft>
                <a:spcPts val="0"/>
              </a:spcAft>
              <a:buSzPts val="300"/>
              <a:buNone/>
              <a:defRPr b="0" i="0" sz="1100" u="none" cap="none" strike="noStrike">
                <a:solidFill>
                  <a:srgbClr val="888888"/>
                </a:solidFill>
                <a:latin typeface="Calibri"/>
                <a:ea typeface="Calibri"/>
                <a:cs typeface="Calibri"/>
                <a:sym typeface="Calibri"/>
              </a:defRPr>
            </a:lvl1pPr>
            <a:lvl2pPr lvl="1"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p:nvPr/>
        </p:nvSpPr>
        <p:spPr>
          <a:xfrm>
            <a:off x="158750" y="440531"/>
            <a:ext cx="8826600" cy="4572000"/>
          </a:xfrm>
          <a:prstGeom prst="rect">
            <a:avLst/>
          </a:prstGeom>
          <a:solidFill>
            <a:schemeClr val="lt1"/>
          </a:solidFill>
          <a:ln cap="flat" cmpd="sng" w="9525">
            <a:solidFill>
              <a:schemeClr val="accent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sp>
        <p:nvSpPr>
          <p:cNvPr id="130" name="Google Shape;130;p25"/>
          <p:cNvSpPr/>
          <p:nvPr/>
        </p:nvSpPr>
        <p:spPr>
          <a:xfrm>
            <a:off x="158750" y="142875"/>
            <a:ext cx="8826600" cy="701100"/>
          </a:xfrm>
          <a:prstGeom prst="rect">
            <a:avLst/>
          </a:prstGeom>
          <a:solidFill>
            <a:srgbClr val="17365D"/>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sp>
        <p:nvSpPr>
          <p:cNvPr id="131" name="Google Shape;131;p25"/>
          <p:cNvSpPr txBox="1"/>
          <p:nvPr/>
        </p:nvSpPr>
        <p:spPr>
          <a:xfrm>
            <a:off x="230188" y="171370"/>
            <a:ext cx="8683500" cy="578700"/>
          </a:xfrm>
          <a:prstGeom prst="rect">
            <a:avLst/>
          </a:prstGeom>
          <a:noFill/>
          <a:ln>
            <a:noFill/>
          </a:ln>
        </p:spPr>
        <p:txBody>
          <a:bodyPr anchorCtr="0" anchor="t" bIns="8725" lIns="17450" spcFirstLastPara="1" rIns="17450" wrap="square" tIns="8725">
            <a:noAutofit/>
          </a:bodyPr>
          <a:lstStyle/>
          <a:p>
            <a:pPr indent="0" lvl="0" marL="0" marR="0" rtl="0" algn="ctr">
              <a:spcBef>
                <a:spcPts val="0"/>
              </a:spcBef>
              <a:spcAft>
                <a:spcPts val="0"/>
              </a:spcAft>
              <a:buNone/>
            </a:pPr>
            <a:r>
              <a:rPr b="1" i="0" lang="en" sz="1200" u="none" cap="none" strike="noStrike">
                <a:solidFill>
                  <a:schemeClr val="lt1"/>
                </a:solidFill>
                <a:latin typeface="Garamond"/>
                <a:ea typeface="Garamond"/>
                <a:cs typeface="Garamond"/>
                <a:sym typeface="Garamond"/>
              </a:rPr>
              <a:t>HIDE YO KIDS: A GAME ABOUT PROTECTING </a:t>
            </a:r>
            <a:endParaRPr sz="100"/>
          </a:p>
          <a:p>
            <a:pPr indent="0" lvl="0" marL="0" marR="0" rtl="0" algn="ctr">
              <a:spcBef>
                <a:spcPts val="0"/>
              </a:spcBef>
              <a:spcAft>
                <a:spcPts val="0"/>
              </a:spcAft>
              <a:buNone/>
            </a:pPr>
            <a:r>
              <a:rPr b="1" i="0" lang="en" sz="1200" u="none" cap="none" strike="noStrike">
                <a:solidFill>
                  <a:schemeClr val="lt1"/>
                </a:solidFill>
                <a:latin typeface="Garamond"/>
                <a:ea typeface="Garamond"/>
                <a:cs typeface="Garamond"/>
                <a:sym typeface="Garamond"/>
              </a:rPr>
              <a:t>KIDS AND FINDING A WAY TO ESCAPE</a:t>
            </a:r>
            <a:endParaRPr b="1" i="0" sz="700" u="none" cap="none" strike="noStrike">
              <a:solidFill>
                <a:schemeClr val="lt1"/>
              </a:solidFill>
              <a:latin typeface="Garamond"/>
              <a:ea typeface="Garamond"/>
              <a:cs typeface="Garamond"/>
              <a:sym typeface="Garamond"/>
            </a:endParaRPr>
          </a:p>
          <a:p>
            <a:pPr indent="0" lvl="0" marL="0" marR="0" rtl="0" algn="ctr">
              <a:lnSpc>
                <a:spcPct val="130000"/>
              </a:lnSpc>
              <a:spcBef>
                <a:spcPts val="0"/>
              </a:spcBef>
              <a:spcAft>
                <a:spcPts val="0"/>
              </a:spcAft>
              <a:buNone/>
            </a:pPr>
            <a:r>
              <a:rPr b="1" i="0" lang="en" sz="800" u="none" cap="none" strike="noStrike">
                <a:solidFill>
                  <a:schemeClr val="lt1"/>
                </a:solidFill>
                <a:latin typeface="Garamond"/>
                <a:ea typeface="Garamond"/>
                <a:cs typeface="Garamond"/>
                <a:sym typeface="Garamond"/>
              </a:rPr>
              <a:t>A CIS Capstone Project by Joshua McCabe, Wilbur McElroy, and Thomas Pope</a:t>
            </a:r>
            <a:endParaRPr sz="300"/>
          </a:p>
          <a:p>
            <a:pPr indent="0" lvl="0" marL="0" marR="0" rtl="0" algn="ctr">
              <a:lnSpc>
                <a:spcPct val="130000"/>
              </a:lnSpc>
              <a:spcBef>
                <a:spcPts val="0"/>
              </a:spcBef>
              <a:spcAft>
                <a:spcPts val="0"/>
              </a:spcAft>
              <a:buNone/>
            </a:pPr>
            <a:r>
              <a:rPr b="1" i="0" lang="en" sz="600" u="none" cap="none" strike="noStrike">
                <a:solidFill>
                  <a:schemeClr val="lt1"/>
                </a:solidFill>
                <a:latin typeface="Garamond"/>
                <a:ea typeface="Garamond"/>
                <a:cs typeface="Garamond"/>
                <a:sym typeface="Garamond"/>
              </a:rPr>
              <a:t>Washburn University 1700 SW College Ave. Topeka, KS 66621</a:t>
            </a:r>
            <a:endParaRPr sz="300"/>
          </a:p>
        </p:txBody>
      </p:sp>
      <p:pic>
        <p:nvPicPr>
          <p:cNvPr descr="Logo Num 7 White.eps" id="132" name="Google Shape;132;p25"/>
          <p:cNvPicPr preferRelativeResize="0"/>
          <p:nvPr/>
        </p:nvPicPr>
        <p:blipFill rotWithShape="1">
          <a:blip r:embed="rId3">
            <a:alphaModFix/>
          </a:blip>
          <a:srcRect b="0" l="0" r="0" t="0"/>
          <a:stretch/>
        </p:blipFill>
        <p:spPr>
          <a:xfrm>
            <a:off x="460375" y="193221"/>
            <a:ext cx="1012032" cy="497340"/>
          </a:xfrm>
          <a:prstGeom prst="rect">
            <a:avLst/>
          </a:prstGeom>
          <a:noFill/>
          <a:ln>
            <a:noFill/>
          </a:ln>
        </p:spPr>
      </p:pic>
      <p:pic>
        <p:nvPicPr>
          <p:cNvPr descr="Ichabod white.eps" id="133" name="Google Shape;133;p25"/>
          <p:cNvPicPr preferRelativeResize="0"/>
          <p:nvPr/>
        </p:nvPicPr>
        <p:blipFill rotWithShape="1">
          <a:blip r:embed="rId4">
            <a:alphaModFix/>
          </a:blip>
          <a:srcRect b="0" l="0" r="0" t="0"/>
          <a:stretch/>
        </p:blipFill>
        <p:spPr>
          <a:xfrm>
            <a:off x="8064500" y="214313"/>
            <a:ext cx="440531" cy="495598"/>
          </a:xfrm>
          <a:prstGeom prst="rect">
            <a:avLst/>
          </a:prstGeom>
          <a:noFill/>
          <a:ln>
            <a:noFill/>
          </a:ln>
        </p:spPr>
      </p:pic>
      <p:sp>
        <p:nvSpPr>
          <p:cNvPr id="134" name="Google Shape;134;p25"/>
          <p:cNvSpPr txBox="1"/>
          <p:nvPr/>
        </p:nvSpPr>
        <p:spPr>
          <a:xfrm>
            <a:off x="291225" y="895850"/>
            <a:ext cx="2332200" cy="13653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Goal</a:t>
            </a:r>
            <a:endParaRPr b="1" sz="12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Our goal was to create a 3D action game while also learning how to develop using Unity. We wanted to create a game with a fairly small scope, but also wanted the game to be original. We strove to create a defense game that was different than the typical tower defense game.</a:t>
            </a:r>
            <a:endParaRPr sz="9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pic>
        <p:nvPicPr>
          <p:cNvPr id="135" name="Google Shape;135;p25"/>
          <p:cNvPicPr preferRelativeResize="0"/>
          <p:nvPr/>
        </p:nvPicPr>
        <p:blipFill>
          <a:blip r:embed="rId5">
            <a:alphaModFix/>
          </a:blip>
          <a:stretch>
            <a:fillRect/>
          </a:stretch>
        </p:blipFill>
        <p:spPr>
          <a:xfrm>
            <a:off x="6233475" y="2759025"/>
            <a:ext cx="2515200" cy="2076300"/>
          </a:xfrm>
          <a:prstGeom prst="rect">
            <a:avLst/>
          </a:prstGeom>
          <a:noFill/>
          <a:ln>
            <a:noFill/>
          </a:ln>
        </p:spPr>
      </p:pic>
      <p:pic>
        <p:nvPicPr>
          <p:cNvPr id="136" name="Google Shape;136;p25"/>
          <p:cNvPicPr preferRelativeResize="0"/>
          <p:nvPr/>
        </p:nvPicPr>
        <p:blipFill rotWithShape="1">
          <a:blip r:embed="rId6">
            <a:alphaModFix/>
          </a:blip>
          <a:srcRect b="0" l="7614" r="5163" t="14661"/>
          <a:stretch/>
        </p:blipFill>
        <p:spPr>
          <a:xfrm>
            <a:off x="291225" y="3863425"/>
            <a:ext cx="2332201" cy="971900"/>
          </a:xfrm>
          <a:prstGeom prst="rect">
            <a:avLst/>
          </a:prstGeom>
          <a:noFill/>
          <a:ln>
            <a:noFill/>
          </a:ln>
        </p:spPr>
      </p:pic>
      <p:sp>
        <p:nvSpPr>
          <p:cNvPr id="137" name="Google Shape;137;p25"/>
          <p:cNvSpPr txBox="1"/>
          <p:nvPr/>
        </p:nvSpPr>
        <p:spPr>
          <a:xfrm>
            <a:off x="291225" y="2287088"/>
            <a:ext cx="2332200" cy="1550400"/>
          </a:xfrm>
          <a:prstGeom prst="rect">
            <a:avLst/>
          </a:prstGeom>
          <a:solidFill>
            <a:srgbClr val="17365D"/>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alibri"/>
                <a:ea typeface="Calibri"/>
                <a:cs typeface="Calibri"/>
                <a:sym typeface="Calibri"/>
              </a:rPr>
              <a:t>Implementation</a:t>
            </a:r>
            <a:endParaRPr b="1" sz="1200">
              <a:solidFill>
                <a:srgbClr val="FFFFFF"/>
              </a:solidFill>
              <a:latin typeface="Calibri"/>
              <a:ea typeface="Calibri"/>
              <a:cs typeface="Calibri"/>
              <a:sym typeface="Calibri"/>
            </a:endParaRPr>
          </a:p>
          <a:p>
            <a:pPr indent="0" lvl="0" marL="0" rtl="0" algn="l">
              <a:spcBef>
                <a:spcPts val="0"/>
              </a:spcBef>
              <a:spcAft>
                <a:spcPts val="0"/>
              </a:spcAft>
              <a:buNone/>
            </a:pPr>
            <a:r>
              <a:rPr lang="en" sz="900">
                <a:solidFill>
                  <a:srgbClr val="FFFFFF"/>
                </a:solidFill>
                <a:latin typeface="Calibri"/>
                <a:ea typeface="Calibri"/>
                <a:cs typeface="Calibri"/>
                <a:sym typeface="Calibri"/>
              </a:rPr>
              <a:t>We utilized C# for our game as that was one of the two languages native to Unity. An object-oriented approach was used when creating classes to minimize repetitive functions between similar objects. The Creature class had base functions used by all entities in the game. Player and Enemy classes were created to fine tune specific behaviors that needed to be unique.</a:t>
            </a:r>
            <a:endParaRPr sz="900">
              <a:solidFill>
                <a:srgbClr val="FFFFFF"/>
              </a:solidFill>
              <a:latin typeface="Calibri"/>
              <a:ea typeface="Calibri"/>
              <a:cs typeface="Calibri"/>
              <a:sym typeface="Calibri"/>
            </a:endParaRPr>
          </a:p>
        </p:txBody>
      </p:sp>
      <p:sp>
        <p:nvSpPr>
          <p:cNvPr id="138" name="Google Shape;138;p25"/>
          <p:cNvSpPr txBox="1"/>
          <p:nvPr/>
        </p:nvSpPr>
        <p:spPr>
          <a:xfrm>
            <a:off x="2802900" y="2112075"/>
            <a:ext cx="3251100" cy="1167000"/>
          </a:xfrm>
          <a:prstGeom prst="rect">
            <a:avLst/>
          </a:prstGeom>
          <a:solidFill>
            <a:srgbClr val="17365D"/>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Calibri"/>
                <a:ea typeface="Calibri"/>
                <a:cs typeface="Calibri"/>
                <a:sym typeface="Calibri"/>
              </a:rPr>
              <a:t>Summary</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lang="en" sz="900">
                <a:solidFill>
                  <a:schemeClr val="lt1"/>
                </a:solidFill>
                <a:latin typeface="Calibri"/>
                <a:ea typeface="Calibri"/>
                <a:cs typeface="Calibri"/>
                <a:sym typeface="Calibri"/>
              </a:rPr>
              <a:t>The objective of the game is to repair a helicopter while also defending children against waves of mutant moles. Once the helicopter is fixed, you have to round up the children and escape. Playing on harder difficulties, surviving more waves, and killing more enemies increases your score and has to earn you a spot on the leaderboard.</a:t>
            </a:r>
            <a:endParaRPr sz="900">
              <a:solidFill>
                <a:schemeClr val="lt1"/>
              </a:solidFill>
              <a:latin typeface="Calibri"/>
              <a:ea typeface="Calibri"/>
              <a:cs typeface="Calibri"/>
              <a:sym typeface="Calibri"/>
            </a:endParaRPr>
          </a:p>
        </p:txBody>
      </p:sp>
      <p:pic>
        <p:nvPicPr>
          <p:cNvPr id="139" name="Google Shape;139;p25"/>
          <p:cNvPicPr preferRelativeResize="0"/>
          <p:nvPr/>
        </p:nvPicPr>
        <p:blipFill rotWithShape="1">
          <a:blip r:embed="rId7">
            <a:alphaModFix/>
          </a:blip>
          <a:srcRect b="6987" l="0" r="3651" t="13974"/>
          <a:stretch/>
        </p:blipFill>
        <p:spPr>
          <a:xfrm>
            <a:off x="2816600" y="3400225"/>
            <a:ext cx="3223703" cy="1435101"/>
          </a:xfrm>
          <a:prstGeom prst="rect">
            <a:avLst/>
          </a:prstGeom>
          <a:noFill/>
          <a:ln>
            <a:noFill/>
          </a:ln>
        </p:spPr>
      </p:pic>
      <p:pic>
        <p:nvPicPr>
          <p:cNvPr id="140" name="Google Shape;140;p25"/>
          <p:cNvPicPr preferRelativeResize="0"/>
          <p:nvPr/>
        </p:nvPicPr>
        <p:blipFill>
          <a:blip r:embed="rId8">
            <a:alphaModFix/>
          </a:blip>
          <a:stretch>
            <a:fillRect/>
          </a:stretch>
        </p:blipFill>
        <p:spPr>
          <a:xfrm>
            <a:off x="2802900" y="907225"/>
            <a:ext cx="3251102" cy="1083701"/>
          </a:xfrm>
          <a:prstGeom prst="rect">
            <a:avLst/>
          </a:prstGeom>
          <a:noFill/>
          <a:ln cap="flat" cmpd="sng" w="9525">
            <a:solidFill>
              <a:srgbClr val="073763"/>
            </a:solidFill>
            <a:prstDash val="solid"/>
            <a:round/>
            <a:headEnd len="sm" w="sm" type="none"/>
            <a:tailEnd len="sm" w="sm" type="none"/>
          </a:ln>
          <a:effectLst>
            <a:outerShdw blurRad="40000" rotWithShape="0" dir="5400000" dist="23000">
              <a:srgbClr val="000000">
                <a:alpha val="34900"/>
              </a:srgbClr>
            </a:outerShdw>
          </a:effectLst>
        </p:spPr>
      </p:pic>
      <p:sp>
        <p:nvSpPr>
          <p:cNvPr id="141" name="Google Shape;141;p25"/>
          <p:cNvSpPr txBox="1"/>
          <p:nvPr/>
        </p:nvSpPr>
        <p:spPr>
          <a:xfrm>
            <a:off x="6233400" y="918150"/>
            <a:ext cx="2515200" cy="17499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Challenges and Lessons Learned</a:t>
            </a:r>
            <a:endParaRPr b="1" sz="12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During development, many of our challenges arose due to having very vague, general goals and few well established features until much later in the process. We also learned that creating 3D assets is very time consuming and many of the assets we ended up using came from asset stores. To mitigate these issues in future projects, we will be sure to create specific, achievable goals, establish essential features early, and decide on firm code standards and development guidelines.</a:t>
            </a:r>
            <a:endParaRPr sz="900">
              <a:latin typeface="Calibri"/>
              <a:ea typeface="Calibri"/>
              <a:cs typeface="Calibri"/>
              <a:sym typeface="Calibri"/>
            </a:endParaRPr>
          </a:p>
          <a:p>
            <a:pPr indent="0" lvl="0" marL="0" rtl="0" algn="l">
              <a:spcBef>
                <a:spcPts val="0"/>
              </a:spcBef>
              <a:spcAft>
                <a:spcPts val="0"/>
              </a:spcAft>
              <a:buNone/>
            </a:pPr>
            <a:r>
              <a:t/>
            </a:r>
            <a:endParaRPr sz="9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