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rcRect l="0" t="33297" r="0" b="50000"/>
          <a:stretch/>
        </p:blipFill>
        <p:spPr>
          <a:xfrm>
            <a:off x="1097280" y="1025280"/>
            <a:ext cx="7680600" cy="3729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31520" y="98640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rcRect l="0" t="92081" r="0" b="0"/>
          <a:stretch/>
        </p:blipFill>
        <p:spPr>
          <a:xfrm>
            <a:off x="1083600" y="2835000"/>
            <a:ext cx="7968960" cy="1825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731520" y="1299240"/>
            <a:ext cx="4568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3"/>
          <a:srcRect l="0" t="33369" r="0" b="52034"/>
          <a:stretch/>
        </p:blipFill>
        <p:spPr>
          <a:xfrm>
            <a:off x="1083240" y="1398600"/>
            <a:ext cx="7968960" cy="33804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731520" y="640080"/>
            <a:ext cx="424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4"/>
          <a:srcRect l="0" t="35210" r="0" b="47165"/>
          <a:stretch/>
        </p:blipFill>
        <p:spPr>
          <a:xfrm>
            <a:off x="1097280" y="669240"/>
            <a:ext cx="7680600" cy="35568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1097280" y="2103120"/>
            <a:ext cx="822924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1        50       100      150       200      250      300       350      400       450      500      550      600      650       700     747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2377440" y="2834640"/>
            <a:ext cx="1005480" cy="273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2377440" y="2834640"/>
            <a:ext cx="13712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Predicted helix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6949800" y="2835000"/>
            <a:ext cx="1005480" cy="273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8"/>
          <p:cNvSpPr/>
          <p:nvPr/>
        </p:nvSpPr>
        <p:spPr>
          <a:xfrm>
            <a:off x="6863400" y="2835000"/>
            <a:ext cx="13662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Predicted sheet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5"/>
          <a:srcRect l="0" t="8990" r="0" b="64579"/>
          <a:stretch/>
        </p:blipFill>
        <p:spPr>
          <a:xfrm>
            <a:off x="1083240" y="1645920"/>
            <a:ext cx="8060760" cy="413280"/>
          </a:xfrm>
          <a:prstGeom prst="rect">
            <a:avLst/>
          </a:prstGeom>
          <a:ln>
            <a:noFill/>
          </a:ln>
        </p:spPr>
      </p:pic>
      <p:sp>
        <p:nvSpPr>
          <p:cNvPr id="49" name="TextShape 9"/>
          <p:cNvSpPr txBox="1"/>
          <p:nvPr/>
        </p:nvSpPr>
        <p:spPr>
          <a:xfrm>
            <a:off x="731520" y="1645560"/>
            <a:ext cx="409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2020-10-05T13:58:02Z</dcterms:created>
  <dc:creator/>
  <dc:description/>
  <dc:language>en-US</dc:language>
  <cp:lastModifiedBy/>
  <dcterms:modified xsi:type="dcterms:W3CDTF">2020-10-05T16:36:30Z</dcterms:modified>
  <cp:revision>4</cp:revision>
  <dc:subject/>
  <dc:title/>
</cp:coreProperties>
</file>