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486" autoAdjust="0"/>
    <p:restoredTop sz="94660"/>
  </p:normalViewPr>
  <p:slideViewPr>
    <p:cSldViewPr snapToGrid="0">
      <p:cViewPr varScale="1">
        <p:scale>
          <a:sx n="89" d="100"/>
          <a:sy n="89" d="100"/>
        </p:scale>
        <p:origin x="7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/>
          <p:nvPr/>
        </p:nvPicPr>
        <p:blipFill>
          <a:blip r:embed="rId2"/>
          <a:srcRect t="33297" b="50000"/>
          <a:stretch/>
        </p:blipFill>
        <p:spPr>
          <a:xfrm>
            <a:off x="1097280" y="1024920"/>
            <a:ext cx="7753330" cy="373320"/>
          </a:xfrm>
          <a:prstGeom prst="rect">
            <a:avLst/>
          </a:prstGeom>
          <a:ln>
            <a:noFill/>
          </a:ln>
        </p:spPr>
      </p:pic>
      <p:sp>
        <p:nvSpPr>
          <p:cNvPr id="37" name="CustomShape 1"/>
          <p:cNvSpPr/>
          <p:nvPr/>
        </p:nvSpPr>
        <p:spPr>
          <a:xfrm>
            <a:off x="764280" y="943020"/>
            <a:ext cx="4568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latin typeface="Arial"/>
              </a:rPr>
              <a:t>B.</a:t>
            </a:r>
          </a:p>
        </p:txBody>
      </p:sp>
      <p:pic>
        <p:nvPicPr>
          <p:cNvPr id="38" name="Picture 37"/>
          <p:cNvPicPr/>
          <p:nvPr/>
        </p:nvPicPr>
        <p:blipFill>
          <a:blip r:embed="rId3"/>
          <a:srcRect t="92081"/>
          <a:stretch/>
        </p:blipFill>
        <p:spPr>
          <a:xfrm>
            <a:off x="1213380" y="2527130"/>
            <a:ext cx="7968960" cy="182520"/>
          </a:xfrm>
          <a:prstGeom prst="rect">
            <a:avLst/>
          </a:prstGeom>
          <a:ln>
            <a:noFill/>
          </a:ln>
        </p:spPr>
      </p:pic>
      <p:sp>
        <p:nvSpPr>
          <p:cNvPr id="39" name="CustomShape 2"/>
          <p:cNvSpPr/>
          <p:nvPr/>
        </p:nvSpPr>
        <p:spPr>
          <a:xfrm>
            <a:off x="756540" y="1285200"/>
            <a:ext cx="456840" cy="34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latin typeface="Arial"/>
              </a:rPr>
              <a:t>C.</a:t>
            </a:r>
          </a:p>
        </p:txBody>
      </p:sp>
      <p:pic>
        <p:nvPicPr>
          <p:cNvPr id="40" name="Picture 39"/>
          <p:cNvPicPr/>
          <p:nvPr/>
        </p:nvPicPr>
        <p:blipFill>
          <a:blip r:embed="rId3"/>
          <a:srcRect t="33369" b="52034"/>
          <a:stretch/>
        </p:blipFill>
        <p:spPr>
          <a:xfrm>
            <a:off x="1083240" y="1376280"/>
            <a:ext cx="8011862" cy="360360"/>
          </a:xfrm>
          <a:prstGeom prst="rect">
            <a:avLst/>
          </a:prstGeom>
          <a:ln>
            <a:noFill/>
          </a:ln>
        </p:spPr>
      </p:pic>
      <p:sp>
        <p:nvSpPr>
          <p:cNvPr id="41" name="CustomShape 3"/>
          <p:cNvSpPr/>
          <p:nvPr/>
        </p:nvSpPr>
        <p:spPr>
          <a:xfrm>
            <a:off x="764280" y="587880"/>
            <a:ext cx="42408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latin typeface="Arial"/>
              </a:rPr>
              <a:t>A.</a:t>
            </a:r>
          </a:p>
        </p:txBody>
      </p:sp>
      <p:pic>
        <p:nvPicPr>
          <p:cNvPr id="42" name="Picture 41"/>
          <p:cNvPicPr/>
          <p:nvPr/>
        </p:nvPicPr>
        <p:blipFill>
          <a:blip r:embed="rId4"/>
          <a:srcRect t="35210" b="47165"/>
          <a:stretch/>
        </p:blipFill>
        <p:spPr>
          <a:xfrm>
            <a:off x="1097280" y="600480"/>
            <a:ext cx="7792448" cy="424440"/>
          </a:xfrm>
          <a:prstGeom prst="rect">
            <a:avLst/>
          </a:prstGeom>
          <a:ln>
            <a:noFill/>
          </a:ln>
        </p:spPr>
      </p:pic>
      <p:sp>
        <p:nvSpPr>
          <p:cNvPr id="43" name="CustomShape 4"/>
          <p:cNvSpPr/>
          <p:nvPr/>
        </p:nvSpPr>
        <p:spPr>
          <a:xfrm>
            <a:off x="1083240" y="2098299"/>
            <a:ext cx="8229240" cy="48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latin typeface="Arial"/>
              </a:rPr>
              <a:t>1        50       100      150       200       250      300       350      400       450      500       550      600      650       700      747</a:t>
            </a:r>
          </a:p>
        </p:txBody>
      </p:sp>
      <p:sp>
        <p:nvSpPr>
          <p:cNvPr id="44" name="CustomShape 5"/>
          <p:cNvSpPr/>
          <p:nvPr/>
        </p:nvSpPr>
        <p:spPr>
          <a:xfrm>
            <a:off x="2661050" y="2493093"/>
            <a:ext cx="1005480" cy="2739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6"/>
          <p:cNvSpPr/>
          <p:nvPr/>
        </p:nvSpPr>
        <p:spPr>
          <a:xfrm>
            <a:off x="2551647" y="2493093"/>
            <a:ext cx="1371240" cy="26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latin typeface="Arial"/>
              </a:rPr>
              <a:t>Predicted helix</a:t>
            </a:r>
          </a:p>
        </p:txBody>
      </p:sp>
      <p:sp>
        <p:nvSpPr>
          <p:cNvPr id="46" name="CustomShape 7"/>
          <p:cNvSpPr/>
          <p:nvPr/>
        </p:nvSpPr>
        <p:spPr>
          <a:xfrm>
            <a:off x="7043760" y="2481410"/>
            <a:ext cx="1005480" cy="2739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8"/>
          <p:cNvSpPr/>
          <p:nvPr/>
        </p:nvSpPr>
        <p:spPr>
          <a:xfrm>
            <a:off x="6980756" y="2494010"/>
            <a:ext cx="1366200" cy="43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latin typeface="Arial"/>
              </a:rPr>
              <a:t>Predicted sheet</a:t>
            </a:r>
          </a:p>
        </p:txBody>
      </p:sp>
      <p:pic>
        <p:nvPicPr>
          <p:cNvPr id="48" name="Picture 47"/>
          <p:cNvPicPr/>
          <p:nvPr/>
        </p:nvPicPr>
        <p:blipFill>
          <a:blip r:embed="rId5"/>
          <a:srcRect t="8990" b="64579"/>
          <a:stretch/>
        </p:blipFill>
        <p:spPr>
          <a:xfrm>
            <a:off x="1083240" y="1645920"/>
            <a:ext cx="8060760" cy="413280"/>
          </a:xfrm>
          <a:prstGeom prst="rect">
            <a:avLst/>
          </a:prstGeom>
          <a:ln>
            <a:noFill/>
          </a:ln>
        </p:spPr>
      </p:pic>
      <p:sp>
        <p:nvSpPr>
          <p:cNvPr id="49" name="TextShape 9"/>
          <p:cNvSpPr txBox="1"/>
          <p:nvPr/>
        </p:nvSpPr>
        <p:spPr>
          <a:xfrm>
            <a:off x="764280" y="1636200"/>
            <a:ext cx="409320" cy="346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latin typeface="Arial"/>
              </a:rPr>
              <a:t>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0D4C6A-C5CF-43B3-871F-304866FE75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6"/>
          <a:stretch/>
        </p:blipFill>
        <p:spPr>
          <a:xfrm>
            <a:off x="422031" y="2273301"/>
            <a:ext cx="4724433" cy="18770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BAC8BC-C630-409B-AEDC-C454A2FFAB22}"/>
              </a:ext>
            </a:extLst>
          </p:cNvPr>
          <p:cNvSpPr txBox="1"/>
          <p:nvPr/>
        </p:nvSpPr>
        <p:spPr>
          <a:xfrm>
            <a:off x="43259" y="271462"/>
            <a:ext cx="721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F70E8D-712A-4D41-9053-E28FB995F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93" y="271462"/>
            <a:ext cx="4574054" cy="168441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2CAB6CE-1998-43ED-8443-489388284EE8}"/>
              </a:ext>
            </a:extLst>
          </p:cNvPr>
          <p:cNvSpPr/>
          <p:nvPr/>
        </p:nvSpPr>
        <p:spPr>
          <a:xfrm>
            <a:off x="115644" y="246594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67D5D3-58FC-43F3-BDC1-11CCA4887167}"/>
              </a:ext>
            </a:extLst>
          </p:cNvPr>
          <p:cNvSpPr/>
          <p:nvPr/>
        </p:nvSpPr>
        <p:spPr>
          <a:xfrm>
            <a:off x="4851136" y="383654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987781-69BD-43D7-AA5F-7CA2E63264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3506" y="314026"/>
            <a:ext cx="4692650" cy="16844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0EA6B1D-20DC-4DDF-849F-23245AEC4FA9}"/>
              </a:ext>
            </a:extLst>
          </p:cNvPr>
          <p:cNvSpPr/>
          <p:nvPr/>
        </p:nvSpPr>
        <p:spPr>
          <a:xfrm>
            <a:off x="4985757" y="246725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57799B-F8A9-4C0E-89E4-F033DC8FC7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5140" y="2465943"/>
            <a:ext cx="4689841" cy="168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719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36</Words>
  <Application>Microsoft Office PowerPoint</Application>
  <PresentationFormat>Custom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Ariane Thomas</dc:creator>
  <dc:description/>
  <cp:lastModifiedBy>Ariane Thomas</cp:lastModifiedBy>
  <cp:revision>10</cp:revision>
  <dcterms:created xsi:type="dcterms:W3CDTF">2020-10-05T13:58:02Z</dcterms:created>
  <dcterms:modified xsi:type="dcterms:W3CDTF">2020-10-06T02:09:46Z</dcterms:modified>
  <dc:language>en-US</dc:language>
</cp:coreProperties>
</file>