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2.gif" ContentType="image/gif"/>
  <Override PartName="/ppt/media/image13.gif" ContentType="image/gif"/>
  <Override PartName="/ppt/media/image10.gif" ContentType="image/gif"/>
  <Override PartName="/ppt/media/image11.gif" ContentType="image/gif"/>
  <Override PartName="/ppt/media/image17.png" ContentType="image/png"/>
  <Override PartName="/ppt/media/image15.png" ContentType="image/png"/>
  <Override PartName="/ppt/media/image16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D8F6E9-9DDC-4A95-BA94-84649F33EF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 is Tcas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 is Dpon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970654-3DDE-4095-B5D0-8C68E1C785F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image" Target="../media/image12.gif"/><Relationship Id="rId4" Type="http://schemas.openxmlformats.org/officeDocument/2006/relationships/image" Target="../media/image13.gif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5" descr=""/>
          <p:cNvPicPr/>
          <p:nvPr/>
        </p:nvPicPr>
        <p:blipFill>
          <a:blip r:embed="rId1"/>
          <a:srcRect l="0" t="33297" r="0" b="50018"/>
          <a:stretch/>
        </p:blipFill>
        <p:spPr>
          <a:xfrm>
            <a:off x="1097280" y="1024920"/>
            <a:ext cx="7752960" cy="3729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764280" y="943200"/>
            <a:ext cx="456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Picture 37" descr=""/>
          <p:cNvPicPr/>
          <p:nvPr/>
        </p:nvPicPr>
        <p:blipFill>
          <a:blip r:embed="rId2"/>
          <a:srcRect l="0" t="92099" r="0" b="0"/>
          <a:stretch/>
        </p:blipFill>
        <p:spPr>
          <a:xfrm>
            <a:off x="1213560" y="2527200"/>
            <a:ext cx="7968600" cy="18216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756720" y="1285200"/>
            <a:ext cx="456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Picture 39" descr=""/>
          <p:cNvPicPr/>
          <p:nvPr/>
        </p:nvPicPr>
        <p:blipFill>
          <a:blip r:embed="rId3"/>
          <a:srcRect l="0" t="33369" r="0" b="52052"/>
          <a:stretch/>
        </p:blipFill>
        <p:spPr>
          <a:xfrm>
            <a:off x="1083240" y="1376280"/>
            <a:ext cx="8011440" cy="3600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764280" y="587880"/>
            <a:ext cx="423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Picture 41" descr=""/>
          <p:cNvPicPr/>
          <p:nvPr/>
        </p:nvPicPr>
        <p:blipFill>
          <a:blip r:embed="rId4"/>
          <a:srcRect l="0" t="35210" r="0" b="47165"/>
          <a:stretch/>
        </p:blipFill>
        <p:spPr>
          <a:xfrm>
            <a:off x="1097280" y="600480"/>
            <a:ext cx="7792200" cy="42408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083240" y="2098440"/>
            <a:ext cx="82288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1        50       100      150       200       250      300       350      400       450      500       550      600      650       700      747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661120" y="2493000"/>
            <a:ext cx="100512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2551680" y="2493000"/>
            <a:ext cx="137088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Predicted helix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7043760" y="2481480"/>
            <a:ext cx="100512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6980760" y="2494080"/>
            <a:ext cx="1365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Predicted sheet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6" name="Picture 47" descr=""/>
          <p:cNvPicPr/>
          <p:nvPr/>
        </p:nvPicPr>
        <p:blipFill>
          <a:blip r:embed="rId5"/>
          <a:srcRect l="0" t="8990" r="0" b="64606"/>
          <a:stretch/>
        </p:blipFill>
        <p:spPr>
          <a:xfrm>
            <a:off x="1083240" y="1645920"/>
            <a:ext cx="8060400" cy="412920"/>
          </a:xfrm>
          <a:prstGeom prst="rect">
            <a:avLst/>
          </a:prstGeom>
          <a:ln>
            <a:noFill/>
          </a:ln>
        </p:spPr>
      </p:pic>
      <p:sp>
        <p:nvSpPr>
          <p:cNvPr id="57" name="CustomShape 9"/>
          <p:cNvSpPr/>
          <p:nvPr/>
        </p:nvSpPr>
        <p:spPr>
          <a:xfrm>
            <a:off x="764280" y="1636200"/>
            <a:ext cx="408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" descr=""/>
          <p:cNvPicPr/>
          <p:nvPr/>
        </p:nvPicPr>
        <p:blipFill>
          <a:blip r:embed="rId1"/>
          <a:srcRect l="2336" t="0" r="0" b="0"/>
          <a:stretch/>
        </p:blipFill>
        <p:spPr>
          <a:xfrm>
            <a:off x="421920" y="2273400"/>
            <a:ext cx="4723920" cy="187668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43200" y="271440"/>
            <a:ext cx="72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Picture 5" descr=""/>
          <p:cNvPicPr/>
          <p:nvPr/>
        </p:nvPicPr>
        <p:blipFill>
          <a:blip r:embed="rId2"/>
          <a:stretch/>
        </p:blipFill>
        <p:spPr>
          <a:xfrm>
            <a:off x="323280" y="271440"/>
            <a:ext cx="4573800" cy="168408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18080" y="24660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4853520" y="383760"/>
            <a:ext cx="39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Picture 8" descr=""/>
          <p:cNvPicPr/>
          <p:nvPr/>
        </p:nvPicPr>
        <p:blipFill>
          <a:blip r:embed="rId3"/>
          <a:stretch/>
        </p:blipFill>
        <p:spPr>
          <a:xfrm>
            <a:off x="5193360" y="313920"/>
            <a:ext cx="4692240" cy="168408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4988160" y="2467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4"/>
          <a:stretch/>
        </p:blipFill>
        <p:spPr>
          <a:xfrm>
            <a:off x="5275080" y="2466000"/>
            <a:ext cx="4689360" cy="1684080"/>
          </a:xfrm>
          <a:prstGeom prst="rect">
            <a:avLst/>
          </a:prstGeom>
          <a:ln>
            <a:noFill/>
          </a:ln>
        </p:spPr>
      </p:pic>
      <p:sp>
        <p:nvSpPr>
          <p:cNvPr id="66" name="CustomShape 5"/>
          <p:cNvSpPr/>
          <p:nvPr/>
        </p:nvSpPr>
        <p:spPr>
          <a:xfrm>
            <a:off x="1671840" y="312840"/>
            <a:ext cx="775080" cy="38786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6552000" y="312840"/>
            <a:ext cx="775080" cy="38786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13360" y="640080"/>
            <a:ext cx="4515840" cy="155448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243000" y="659160"/>
            <a:ext cx="397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4906440" y="731520"/>
            <a:ext cx="397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343840" y="640080"/>
            <a:ext cx="4515840" cy="1554480"/>
          </a:xfrm>
          <a:prstGeom prst="rect">
            <a:avLst/>
          </a:prstGeom>
          <a:ln>
            <a:noFill/>
          </a:ln>
        </p:spPr>
      </p:pic>
      <p:sp>
        <p:nvSpPr>
          <p:cNvPr id="72" name="TextShape 3"/>
          <p:cNvSpPr txBox="1"/>
          <p:nvPr/>
        </p:nvSpPr>
        <p:spPr>
          <a:xfrm>
            <a:off x="274320" y="2194560"/>
            <a:ext cx="537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35680" y="2468880"/>
            <a:ext cx="4515840" cy="15544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5375160" y="2463480"/>
            <a:ext cx="4572000" cy="1573920"/>
          </a:xfrm>
          <a:prstGeom prst="rect">
            <a:avLst/>
          </a:prstGeom>
          <a:ln>
            <a:noFill/>
          </a:ln>
        </p:spPr>
      </p:pic>
      <p:sp>
        <p:nvSpPr>
          <p:cNvPr id="75" name="TextShape 4"/>
          <p:cNvSpPr txBox="1"/>
          <p:nvPr/>
        </p:nvSpPr>
        <p:spPr>
          <a:xfrm>
            <a:off x="5029200" y="2286000"/>
            <a:ext cx="537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phic 4" descr=""/>
          <p:cNvPicPr/>
          <p:nvPr/>
        </p:nvPicPr>
        <p:blipFill>
          <a:blip r:embed="rId1"/>
          <a:srcRect l="0" t="0" r="0" b="91705"/>
          <a:stretch/>
        </p:blipFill>
        <p:spPr>
          <a:xfrm>
            <a:off x="476280" y="369720"/>
            <a:ext cx="4707360" cy="476640"/>
          </a:xfrm>
          <a:prstGeom prst="rect">
            <a:avLst/>
          </a:prstGeom>
          <a:ln>
            <a:noFill/>
          </a:ln>
        </p:spPr>
      </p:pic>
      <p:pic>
        <p:nvPicPr>
          <p:cNvPr id="77" name="Graphic 5" descr=""/>
          <p:cNvPicPr/>
          <p:nvPr/>
        </p:nvPicPr>
        <p:blipFill>
          <a:blip r:embed="rId2"/>
          <a:srcRect l="0" t="10690" r="0" b="81335"/>
          <a:stretch/>
        </p:blipFill>
        <p:spPr>
          <a:xfrm>
            <a:off x="5184000" y="394200"/>
            <a:ext cx="4643640" cy="452160"/>
          </a:xfrm>
          <a:prstGeom prst="rect">
            <a:avLst/>
          </a:prstGeom>
          <a:ln>
            <a:noFill/>
          </a:ln>
        </p:spPr>
      </p:pic>
      <p:pic>
        <p:nvPicPr>
          <p:cNvPr id="78" name="Graphic 7" descr=""/>
          <p:cNvPicPr/>
          <p:nvPr/>
        </p:nvPicPr>
        <p:blipFill>
          <a:blip r:embed="rId3"/>
          <a:srcRect l="0" t="0" r="0" b="91998"/>
          <a:stretch/>
        </p:blipFill>
        <p:spPr>
          <a:xfrm>
            <a:off x="476280" y="897480"/>
            <a:ext cx="4707360" cy="459720"/>
          </a:xfrm>
          <a:prstGeom prst="rect">
            <a:avLst/>
          </a:prstGeom>
          <a:ln>
            <a:noFill/>
          </a:ln>
        </p:spPr>
      </p:pic>
      <p:pic>
        <p:nvPicPr>
          <p:cNvPr id="79" name="Graphic 8" descr=""/>
          <p:cNvPicPr/>
          <p:nvPr/>
        </p:nvPicPr>
        <p:blipFill>
          <a:blip r:embed="rId4"/>
          <a:srcRect l="0" t="10032" r="0" b="81993"/>
          <a:stretch/>
        </p:blipFill>
        <p:spPr>
          <a:xfrm>
            <a:off x="5184000" y="915480"/>
            <a:ext cx="4643640" cy="45180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75960" y="435960"/>
            <a:ext cx="39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5960" y="988200"/>
            <a:ext cx="39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LibreOffice/6.0.7.3$Linux_X86_64 LibreOffice_project/00m0$Build-3</Application>
  <Words>47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2020-10-05T13:58:02Z</dcterms:created>
  <dc:creator>Ariane Thomas</dc:creator>
  <dc:description/>
  <dc:language>en-US</dc:language>
  <cp:lastModifiedBy/>
  <dcterms:modified xsi:type="dcterms:W3CDTF">2020-10-07T14:15:59Z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