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4660"/>
  </p:normalViewPr>
  <p:slideViewPr>
    <p:cSldViewPr snapToGrid="0">
      <p:cViewPr>
        <p:scale>
          <a:sx n="80" d="100"/>
          <a:sy n="80" d="100"/>
        </p:scale>
        <p:origin x="103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1294-97E5-4380-A441-0ED839E901F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59E3E-E3FD-472E-B037-42F568D15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</a:t>
            </a:r>
            <a:r>
              <a:rPr lang="en-US" dirty="0" err="1"/>
              <a:t>Tcas</a:t>
            </a:r>
            <a:endParaRPr lang="en-US" dirty="0"/>
          </a:p>
          <a:p>
            <a:r>
              <a:rPr lang="en-US" dirty="0"/>
              <a:t>B is </a:t>
            </a:r>
            <a:r>
              <a:rPr lang="en-US" dirty="0" err="1"/>
              <a:t>Dpon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59E3E-E3FD-472E-B037-42F568D15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2"/>
          <a:srcRect t="33297" b="50000"/>
          <a:stretch/>
        </p:blipFill>
        <p:spPr>
          <a:xfrm>
            <a:off x="1097280" y="1024920"/>
            <a:ext cx="7753330" cy="37332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64280" y="94302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B.</a:t>
            </a:r>
          </a:p>
        </p:txBody>
      </p:sp>
      <p:pic>
        <p:nvPicPr>
          <p:cNvPr id="38" name="Picture 37"/>
          <p:cNvPicPr/>
          <p:nvPr/>
        </p:nvPicPr>
        <p:blipFill>
          <a:blip r:embed="rId3"/>
          <a:srcRect t="92081"/>
          <a:stretch/>
        </p:blipFill>
        <p:spPr>
          <a:xfrm>
            <a:off x="1213380" y="2527130"/>
            <a:ext cx="7968960" cy="1825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756540" y="1285200"/>
            <a:ext cx="45684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C.</a:t>
            </a:r>
          </a:p>
        </p:txBody>
      </p:sp>
      <p:pic>
        <p:nvPicPr>
          <p:cNvPr id="40" name="Picture 39"/>
          <p:cNvPicPr/>
          <p:nvPr/>
        </p:nvPicPr>
        <p:blipFill>
          <a:blip r:embed="rId3"/>
          <a:srcRect t="33369" b="52034"/>
          <a:stretch/>
        </p:blipFill>
        <p:spPr>
          <a:xfrm>
            <a:off x="1083240" y="1376280"/>
            <a:ext cx="8011862" cy="36036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764280" y="587880"/>
            <a:ext cx="4240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A.</a:t>
            </a:r>
          </a:p>
        </p:txBody>
      </p:sp>
      <p:pic>
        <p:nvPicPr>
          <p:cNvPr id="42" name="Picture 41"/>
          <p:cNvPicPr/>
          <p:nvPr/>
        </p:nvPicPr>
        <p:blipFill>
          <a:blip r:embed="rId4"/>
          <a:srcRect t="35210" b="47165"/>
          <a:stretch/>
        </p:blipFill>
        <p:spPr>
          <a:xfrm>
            <a:off x="1097280" y="600480"/>
            <a:ext cx="7792448" cy="42444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1083240" y="2098299"/>
            <a:ext cx="822924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1        50       100      150       200       250      300       350      400       450      500       550      600      650       700      747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2661050" y="2493093"/>
            <a:ext cx="1005480" cy="273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2551647" y="2493093"/>
            <a:ext cx="137124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Predicted helix</a:t>
            </a:r>
          </a:p>
        </p:txBody>
      </p:sp>
      <p:sp>
        <p:nvSpPr>
          <p:cNvPr id="46" name="CustomShape 7"/>
          <p:cNvSpPr/>
          <p:nvPr/>
        </p:nvSpPr>
        <p:spPr>
          <a:xfrm>
            <a:off x="7043760" y="2481410"/>
            <a:ext cx="1005480" cy="273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6980756" y="2494010"/>
            <a:ext cx="13662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Predicted sheet</a:t>
            </a:r>
          </a:p>
        </p:txBody>
      </p:sp>
      <p:pic>
        <p:nvPicPr>
          <p:cNvPr id="48" name="Picture 47"/>
          <p:cNvPicPr/>
          <p:nvPr/>
        </p:nvPicPr>
        <p:blipFill>
          <a:blip r:embed="rId5"/>
          <a:srcRect t="8990" b="64579"/>
          <a:stretch/>
        </p:blipFill>
        <p:spPr>
          <a:xfrm>
            <a:off x="1083240" y="1645920"/>
            <a:ext cx="8060760" cy="413280"/>
          </a:xfrm>
          <a:prstGeom prst="rect">
            <a:avLst/>
          </a:prstGeom>
          <a:ln>
            <a:noFill/>
          </a:ln>
        </p:spPr>
      </p:pic>
      <p:sp>
        <p:nvSpPr>
          <p:cNvPr id="49" name="TextShape 9"/>
          <p:cNvSpPr txBox="1"/>
          <p:nvPr/>
        </p:nvSpPr>
        <p:spPr>
          <a:xfrm>
            <a:off x="764280" y="1636200"/>
            <a:ext cx="40932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D4C6A-C5CF-43B3-871F-304866FE7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"/>
          <a:stretch/>
        </p:blipFill>
        <p:spPr>
          <a:xfrm>
            <a:off x="422031" y="2273301"/>
            <a:ext cx="4724433" cy="187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AC8BC-C630-409B-AEDC-C454A2FFAB22}"/>
              </a:ext>
            </a:extLst>
          </p:cNvPr>
          <p:cNvSpPr txBox="1"/>
          <p:nvPr/>
        </p:nvSpPr>
        <p:spPr>
          <a:xfrm>
            <a:off x="43259" y="271462"/>
            <a:ext cx="72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70E8D-712A-4D41-9053-E28FB995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3" y="271462"/>
            <a:ext cx="4574054" cy="16844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CAB6CE-1998-43ED-8443-489388284EE8}"/>
              </a:ext>
            </a:extLst>
          </p:cNvPr>
          <p:cNvSpPr/>
          <p:nvPr/>
        </p:nvSpPr>
        <p:spPr>
          <a:xfrm>
            <a:off x="115644" y="24659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7D5D3-58FC-43F3-BDC1-11CCA4887167}"/>
              </a:ext>
            </a:extLst>
          </p:cNvPr>
          <p:cNvSpPr/>
          <p:nvPr/>
        </p:nvSpPr>
        <p:spPr>
          <a:xfrm>
            <a:off x="4851136" y="38365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87781-69BD-43D7-AA5F-7CA2E6326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06" y="314026"/>
            <a:ext cx="4692650" cy="16844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EA6B1D-20DC-4DDF-849F-23245AEC4FA9}"/>
              </a:ext>
            </a:extLst>
          </p:cNvPr>
          <p:cNvSpPr/>
          <p:nvPr/>
        </p:nvSpPr>
        <p:spPr>
          <a:xfrm>
            <a:off x="4985757" y="24672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57799B-F8A9-4C0E-89E4-F033DC8F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40" y="2465943"/>
            <a:ext cx="4689841" cy="16844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403383-B180-45E6-B66A-68BA07B97892}"/>
              </a:ext>
            </a:extLst>
          </p:cNvPr>
          <p:cNvSpPr/>
          <p:nvPr/>
        </p:nvSpPr>
        <p:spPr>
          <a:xfrm>
            <a:off x="1671918" y="312812"/>
            <a:ext cx="775280" cy="38788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E152B-33AD-40DA-BAF7-8D5D1CCA7255}"/>
              </a:ext>
            </a:extLst>
          </p:cNvPr>
          <p:cNvSpPr/>
          <p:nvPr/>
        </p:nvSpPr>
        <p:spPr>
          <a:xfrm>
            <a:off x="6551859" y="312813"/>
            <a:ext cx="775281" cy="38788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B052E5-6053-41CB-BA16-C06F925A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1704"/>
          <a:stretch/>
        </p:blipFill>
        <p:spPr>
          <a:xfrm>
            <a:off x="476124" y="369807"/>
            <a:ext cx="4707764" cy="47692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369BF5-5F26-4504-9D93-843F73866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689" b="81334"/>
          <a:stretch/>
        </p:blipFill>
        <p:spPr>
          <a:xfrm>
            <a:off x="5183888" y="394356"/>
            <a:ext cx="4643985" cy="45237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75CFA5B-51FF-4F44-BE2E-BDC2C7CFF9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1997"/>
          <a:stretch/>
        </p:blipFill>
        <p:spPr>
          <a:xfrm>
            <a:off x="476122" y="897377"/>
            <a:ext cx="4707765" cy="4600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08D572-94EF-430C-A1FA-EC48DBEB63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0031" b="81994"/>
          <a:stretch/>
        </p:blipFill>
        <p:spPr>
          <a:xfrm>
            <a:off x="5183888" y="915624"/>
            <a:ext cx="4643985" cy="452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196211-92E2-47F7-8BB7-2A225203CEEC}"/>
              </a:ext>
            </a:extLst>
          </p:cNvPr>
          <p:cNvSpPr/>
          <p:nvPr/>
        </p:nvSpPr>
        <p:spPr>
          <a:xfrm>
            <a:off x="73704" y="435876"/>
            <a:ext cx="40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B1CE1-4E8A-4EDE-B65B-2AE5F6CD411A}"/>
              </a:ext>
            </a:extLst>
          </p:cNvPr>
          <p:cNvSpPr/>
          <p:nvPr/>
        </p:nvSpPr>
        <p:spPr>
          <a:xfrm>
            <a:off x="73704" y="988105"/>
            <a:ext cx="40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9591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47</Words>
  <Application>Microsoft Office PowerPoint</Application>
  <PresentationFormat>Custom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Ariane Thomas</dc:creator>
  <dc:description/>
  <cp:lastModifiedBy>Ariane Thomas</cp:lastModifiedBy>
  <cp:revision>14</cp:revision>
  <dcterms:created xsi:type="dcterms:W3CDTF">2020-10-05T13:58:02Z</dcterms:created>
  <dcterms:modified xsi:type="dcterms:W3CDTF">2020-10-07T00:04:12Z</dcterms:modified>
  <dc:language>en-US</dc:language>
</cp:coreProperties>
</file>