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114D-9F5A-4C79-8779-F175A6715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86443-F718-43BF-886A-ACD5421C2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B2EC-9F1A-4C25-83F8-8F768809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EC8D-0B5A-4DAF-9123-CE804513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CC4FD-5C34-40BD-94F2-58749769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A31B-84B4-48CD-A7A8-DBA68E96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BBE94-65DA-49FC-B38A-C2AB40373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6931-7E8D-4803-85E3-8D74852F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D61E-2EDD-4E4D-B0EA-6E58036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7855-31D2-4F39-B810-44A85057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51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473D6-5E58-4363-9785-5C948C801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DD04F-1371-48B5-8221-89B840523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4E25-25C1-4F50-9EBE-CA7C76F6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555E-503D-4094-9F54-A536E34C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87D8-AF03-41F9-9B27-B2B67906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5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34C5-88CD-4FC3-A44B-14DCD1BE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5D35-D525-4EEB-8C18-420D45F9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0151E-B515-41B7-8143-341C15E5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44F2-48C1-45D5-9F39-E0B7C8A7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DB8-B172-4A95-9152-AE13147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7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65B2-97ED-4E2C-B8B7-DF83A68E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98B29-3474-4C5F-90FA-65D0E6EC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F5D3-2033-4F41-81D0-9D8A7B9A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CA21-5903-4474-8621-4D657465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43F49-B509-4B21-B727-B850AF8B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0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1EC4-5B64-4441-B8CF-9E7D6F92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F3F7-F2BA-4D57-994B-E1036A2AA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FDA94-9ACB-4CC8-9FC9-3B89DE79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03AF-A3CD-4D98-B319-121513D8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1488C-2323-40A0-B8E1-6BEFAE86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F69D-D22D-4C70-9F85-FC2EA3CD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7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FBD0-6FE7-46F5-AA14-BDF7654E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3B569-9E5A-47E2-8659-1849A0D6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FE2E0-9D2A-4FFD-939D-86A50E6B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D5AD0-9BBA-4653-AB66-1ED75F9E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569AF-6F6E-45F4-93B6-8D0A1D60A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E2ECF-98C8-473F-A708-9FE94488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0BD6F-91A3-438D-A7C6-B8AEB2F3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8CF7B-E536-4BEC-B98F-81E2EDA0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A3CC-CE28-4463-BBFE-D7FB52DC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66B31-94AB-4E5A-8EC7-A291F753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828A8-91B6-4A51-A0E9-8B7D776B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703BA-F36B-4FBE-9558-3750F2D1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71C9B-91EF-450A-A1ED-9C2D9B6B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DB839-401A-4FB8-9246-65176415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1A0A1-CDE0-4FFF-A387-E59EB4CF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8C78-3F1B-4CF9-B16C-842673AD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EC62-EB4E-4611-A642-E79E9505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27774-8665-426D-A53E-6D03333A2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3A500-ACD5-4819-83E0-7F5D729C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AD73-8CB5-4B1F-B953-F3E66372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1BA84-7780-4F56-8DCA-7C6417A5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2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6720-6323-4F60-B40A-CC7107AF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B6F17-AE67-41B0-9C8E-965A50D5F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2F519-736D-4AF3-A5CE-75B503C51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8CCBD-DF46-4F49-9828-CBB5C308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F875-EC53-40AB-AE2D-6165ED1A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427A4-5940-47DA-944D-1D290225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3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3295E-3161-4D86-B2A0-726166A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BD94D-C849-4DEA-89F2-5000B3D8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AF13-24A7-43E3-A57F-09166349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4A98-CB2B-4CB8-81CA-147C18CAB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30DE3-ABD2-430D-B099-D4C0E66C0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E56F6B-2EE6-41A8-B182-5A42D32B2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19" y="712351"/>
            <a:ext cx="5486411" cy="3657607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E6CC3897-E1E0-4D95-8C1C-E5378E8BD264}"/>
              </a:ext>
            </a:extLst>
          </p:cNvPr>
          <p:cNvSpPr/>
          <p:nvPr/>
        </p:nvSpPr>
        <p:spPr>
          <a:xfrm>
            <a:off x="3666836" y="1219199"/>
            <a:ext cx="245160" cy="1283855"/>
          </a:xfrm>
          <a:prstGeom prst="leftBrace">
            <a:avLst>
              <a:gd name="adj1" fmla="val 58093"/>
              <a:gd name="adj2" fmla="val 52035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CE2B4F1-CF50-47BA-937C-A4D5640F1FC2}"/>
              </a:ext>
            </a:extLst>
          </p:cNvPr>
          <p:cNvSpPr/>
          <p:nvPr/>
        </p:nvSpPr>
        <p:spPr>
          <a:xfrm>
            <a:off x="3671652" y="2582140"/>
            <a:ext cx="245160" cy="1283855"/>
          </a:xfrm>
          <a:prstGeom prst="leftBrace">
            <a:avLst>
              <a:gd name="adj1" fmla="val 58093"/>
              <a:gd name="adj2" fmla="val 52035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151A802-0C9B-4874-BCF6-3B982F3E0A12}"/>
              </a:ext>
            </a:extLst>
          </p:cNvPr>
          <p:cNvSpPr/>
          <p:nvPr/>
        </p:nvSpPr>
        <p:spPr>
          <a:xfrm rot="16200000">
            <a:off x="4921397" y="3605450"/>
            <a:ext cx="245160" cy="1283855"/>
          </a:xfrm>
          <a:prstGeom prst="leftBrace">
            <a:avLst>
              <a:gd name="adj1" fmla="val 58093"/>
              <a:gd name="adj2" fmla="val 52035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58722AA-C249-4D53-BA97-92DA65B68BAB}"/>
              </a:ext>
            </a:extLst>
          </p:cNvPr>
          <p:cNvSpPr/>
          <p:nvPr/>
        </p:nvSpPr>
        <p:spPr>
          <a:xfrm rot="16200000">
            <a:off x="6302573" y="3605450"/>
            <a:ext cx="245160" cy="1283855"/>
          </a:xfrm>
          <a:prstGeom prst="leftBrace">
            <a:avLst>
              <a:gd name="adj1" fmla="val 58093"/>
              <a:gd name="adj2" fmla="val 52035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80E166-7B49-4359-95E6-73BDEC5FA1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02" y="3118924"/>
            <a:ext cx="330667" cy="210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8F9E3B-FF61-4FF4-8204-27FEBB4D4A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19" y="4527470"/>
            <a:ext cx="330667" cy="2102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AFBC4E-4976-40BC-A2EC-FF87D64688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10" y="4527470"/>
            <a:ext cx="309333" cy="2133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BEC24B-B504-4E7B-AD73-93231800CD0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68" y="1789920"/>
            <a:ext cx="309333" cy="2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8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2.7297"/>
  <p:tag name="LATEXADDIN" val="\documentclass{article}&#10;\usepackage{amsmath}&#10;\pagestyle{empty}&#10;\begin{document}&#10;\begin{equation*}&#10;R_F&#10;\end{equation*}&#10;&#10;&#10;&#10;\end{document}"/>
  <p:tag name="IGUANATEXSIZE" val="20"/>
  <p:tag name="IGUANATEXCURSOR" val="101"/>
  <p:tag name="TRANSPARENCY" val="True"/>
  <p:tag name="FILENAME" val=""/>
  <p:tag name="LATEXENGINEID" val="0"/>
  <p:tag name="TEMPFOLDER" val="c:\work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2.7297"/>
  <p:tag name="LATEXADDIN" val="\documentclass{article}&#10;\usepackage{amsmath}&#10;\pagestyle{empty}&#10;\begin{document}&#10;\begin{equation*}&#10;R_F&#10;\end{equation*}&#10;&#10;&#10;&#10;\end{document}"/>
  <p:tag name="IGUANATEXSIZE" val="20"/>
  <p:tag name="IGUANATEXCURSOR" val="101"/>
  <p:tag name="TRANSPARENCY" val="True"/>
  <p:tag name="FILENAME" val=""/>
  <p:tag name="LATEXENGINEID" val="0"/>
  <p:tag name="TEMPFOLDER" val="c:\work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2.2309"/>
  <p:tag name="LATEXADDIN" val="\documentclass{article}&#10;\usepackage{amsmath}&#10;\pagestyle{empty}&#10;\begin{document}&#10;\begin{equation*}&#10;R_S&#10;\end{equation*}&#10;&#10;&#10;&#10;\end{document}"/>
  <p:tag name="IGUANATEXSIZE" val="20"/>
  <p:tag name="IGUANATEXCURSOR" val="116"/>
  <p:tag name="TRANSPARENCY" val="True"/>
  <p:tag name="FILENAME" val=""/>
  <p:tag name="LATEXENGINEID" val="0"/>
  <p:tag name="TEMPFOLDER" val="c:\work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2.2309"/>
  <p:tag name="LATEXADDIN" val="\documentclass{article}&#10;\usepackage{amsmath}&#10;\pagestyle{empty}&#10;\begin{document}&#10;\begin{equation*}&#10;R_S&#10;\end{equation*}&#10;&#10;&#10;&#10;\end{document}"/>
  <p:tag name="IGUANATEXSIZE" val="20"/>
  <p:tag name="IGUANATEXCURSOR" val="116"/>
  <p:tag name="TRANSPARENCY" val="True"/>
  <p:tag name="FILENAME" val=""/>
  <p:tag name="LATEXENGINEID" val="0"/>
  <p:tag name="TEMPFOLDER" val="c:\work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Armstrong</dc:creator>
  <cp:lastModifiedBy>Tom Armstrong</cp:lastModifiedBy>
  <cp:revision>3</cp:revision>
  <dcterms:created xsi:type="dcterms:W3CDTF">2020-04-02T13:46:20Z</dcterms:created>
  <dcterms:modified xsi:type="dcterms:W3CDTF">2020-04-02T18:29:55Z</dcterms:modified>
</cp:coreProperties>
</file>