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99CC"/>
    <a:srgbClr val="3333FF"/>
    <a:srgbClr val="05D992"/>
    <a:srgbClr val="009900"/>
    <a:srgbClr val="00CC66"/>
    <a:srgbClr val="00FF99"/>
    <a:srgbClr val="07D7BE"/>
    <a:srgbClr val="0066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4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9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0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7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8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2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119D-1F99-4F43-8F4E-4F2F5C502126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1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BE7E287-0AE8-4EF4-9BC1-CB0368870FC0}"/>
              </a:ext>
            </a:extLst>
          </p:cNvPr>
          <p:cNvSpPr/>
          <p:nvPr/>
        </p:nvSpPr>
        <p:spPr>
          <a:xfrm>
            <a:off x="1852783" y="3177596"/>
            <a:ext cx="2006523" cy="181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GB" sz="2978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383F22-C663-43D1-B30A-39D519DB127C}"/>
              </a:ext>
            </a:extLst>
          </p:cNvPr>
          <p:cNvSpPr/>
          <p:nvPr/>
        </p:nvSpPr>
        <p:spPr>
          <a:xfrm rot="1300790">
            <a:off x="2819824" y="2518009"/>
            <a:ext cx="698516" cy="1319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GB" sz="2978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032882-C0CF-413B-8173-FB251B731400}"/>
              </a:ext>
            </a:extLst>
          </p:cNvPr>
          <p:cNvSpPr/>
          <p:nvPr/>
        </p:nvSpPr>
        <p:spPr>
          <a:xfrm>
            <a:off x="2395233" y="1672325"/>
            <a:ext cx="273647" cy="259244"/>
          </a:xfrm>
          <a:prstGeom prst="ellipse">
            <a:avLst/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64C96D-3BC0-4701-B135-A7981DA78162}"/>
              </a:ext>
            </a:extLst>
          </p:cNvPr>
          <p:cNvSpPr/>
          <p:nvPr/>
        </p:nvSpPr>
        <p:spPr>
          <a:xfrm>
            <a:off x="2740890" y="2176409"/>
            <a:ext cx="273647" cy="259244"/>
          </a:xfrm>
          <a:prstGeom prst="ellipse">
            <a:avLst/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3D54C0-989A-4866-B7CF-DE2DD23EB88C}"/>
              </a:ext>
            </a:extLst>
          </p:cNvPr>
          <p:cNvSpPr/>
          <p:nvPr/>
        </p:nvSpPr>
        <p:spPr>
          <a:xfrm>
            <a:off x="3165760" y="2702096"/>
            <a:ext cx="273647" cy="259244"/>
          </a:xfrm>
          <a:prstGeom prst="ellipse">
            <a:avLst/>
          </a:prstGeom>
          <a:solidFill>
            <a:srgbClr val="05D9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DCBC63-B046-4A32-86F1-DF2B67CC872D}"/>
              </a:ext>
            </a:extLst>
          </p:cNvPr>
          <p:cNvSpPr/>
          <p:nvPr/>
        </p:nvSpPr>
        <p:spPr>
          <a:xfrm>
            <a:off x="3583431" y="2176409"/>
            <a:ext cx="273647" cy="259244"/>
          </a:xfrm>
          <a:prstGeom prst="ellipse">
            <a:avLst/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6A481E-99A2-4623-B5FF-380B384B9EA1}"/>
              </a:ext>
            </a:extLst>
          </p:cNvPr>
          <p:cNvSpPr/>
          <p:nvPr/>
        </p:nvSpPr>
        <p:spPr>
          <a:xfrm>
            <a:off x="3986698" y="1672325"/>
            <a:ext cx="273647" cy="259244"/>
          </a:xfrm>
          <a:prstGeom prst="ellipse">
            <a:avLst/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5A2DED-55DB-4DDE-8B0F-7FEDEEEB7D75}"/>
              </a:ext>
            </a:extLst>
          </p:cNvPr>
          <p:cNvSpPr/>
          <p:nvPr/>
        </p:nvSpPr>
        <p:spPr>
          <a:xfrm>
            <a:off x="2926834" y="3371809"/>
            <a:ext cx="273647" cy="259244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DC8C4C-A8AE-41A7-BC63-01CE3463C368}"/>
              </a:ext>
            </a:extLst>
          </p:cNvPr>
          <p:cNvSpPr/>
          <p:nvPr/>
        </p:nvSpPr>
        <p:spPr>
          <a:xfrm>
            <a:off x="2096382" y="3631053"/>
            <a:ext cx="273647" cy="259244"/>
          </a:xfrm>
          <a:prstGeom prst="ellipse">
            <a:avLst/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7ED56F-3764-42B7-895D-254E5D7F9FE9}"/>
              </a:ext>
            </a:extLst>
          </p:cNvPr>
          <p:cNvSpPr/>
          <p:nvPr/>
        </p:nvSpPr>
        <p:spPr>
          <a:xfrm>
            <a:off x="3425004" y="3890295"/>
            <a:ext cx="273647" cy="259244"/>
          </a:xfrm>
          <a:prstGeom prst="ellipse">
            <a:avLst/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7FADC-A428-4C61-AD66-E80CCC68977E}"/>
              </a:ext>
            </a:extLst>
          </p:cNvPr>
          <p:cNvSpPr/>
          <p:nvPr/>
        </p:nvSpPr>
        <p:spPr>
          <a:xfrm>
            <a:off x="2233204" y="4423185"/>
            <a:ext cx="273647" cy="259244"/>
          </a:xfrm>
          <a:prstGeom prst="ellipse">
            <a:avLst/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6E4A55-73C3-4278-AC3B-F3D234505D2B}"/>
              </a:ext>
            </a:extLst>
          </p:cNvPr>
          <p:cNvSpPr/>
          <p:nvPr/>
        </p:nvSpPr>
        <p:spPr>
          <a:xfrm>
            <a:off x="3014535" y="4552806"/>
            <a:ext cx="273647" cy="259244"/>
          </a:xfrm>
          <a:prstGeom prst="ellipse">
            <a:avLst/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GB" sz="2978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60494A-F75B-4E56-A7BF-577B1ABD6D86}"/>
              </a:ext>
            </a:extLst>
          </p:cNvPr>
          <p:cNvSpPr/>
          <p:nvPr/>
        </p:nvSpPr>
        <p:spPr>
          <a:xfrm rot="2255431">
            <a:off x="3333771" y="1406122"/>
            <a:ext cx="772967" cy="1829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GB" sz="2978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0E6371-CEF1-4903-821B-141D96A925A9}"/>
              </a:ext>
            </a:extLst>
          </p:cNvPr>
          <p:cNvSpPr/>
          <p:nvPr/>
        </p:nvSpPr>
        <p:spPr>
          <a:xfrm rot="19273830">
            <a:off x="2561667" y="1411505"/>
            <a:ext cx="772967" cy="1829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GB" sz="2978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C0762-14A4-4B25-9B7B-745A006383B6}"/>
              </a:ext>
            </a:extLst>
          </p:cNvPr>
          <p:cNvSpPr txBox="1"/>
          <p:nvPr/>
        </p:nvSpPr>
        <p:spPr>
          <a:xfrm>
            <a:off x="2503117" y="4039660"/>
            <a:ext cx="605346" cy="55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800" i="1" dirty="0">
                <a:latin typeface="Modern No. 20" panose="020B0604020202020204" pitchFamily="18" charset="0"/>
              </a:rPr>
              <a:t>G</a:t>
            </a:r>
            <a:r>
              <a:rPr lang="en-GB" sz="2800" i="1" baseline="-25000" dirty="0">
                <a:latin typeface="Modern No. 20" panose="020B0604020202020204" pitchFamily="18" charset="0"/>
              </a:rPr>
              <a:t>4</a:t>
            </a:r>
            <a:endParaRPr lang="en-GB" sz="3200" i="1" dirty="0">
              <a:latin typeface="Modern No. 20" panose="020B06040202020202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6E9891-A201-4A21-8779-EA52047D91C3}"/>
              </a:ext>
            </a:extLst>
          </p:cNvPr>
          <p:cNvSpPr txBox="1"/>
          <p:nvPr/>
        </p:nvSpPr>
        <p:spPr>
          <a:xfrm>
            <a:off x="2254523" y="3177596"/>
            <a:ext cx="605346" cy="55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800" i="1" dirty="0">
                <a:latin typeface="Modern No. 20" panose="020B0604020202020204" pitchFamily="18" charset="0"/>
              </a:rPr>
              <a:t>G</a:t>
            </a:r>
            <a:r>
              <a:rPr lang="en-GB" sz="2800" i="1" baseline="-25000" dirty="0">
                <a:latin typeface="Modern No. 20" panose="020B0604020202020204" pitchFamily="18" charset="0"/>
              </a:rPr>
              <a:t>3</a:t>
            </a:r>
            <a:endParaRPr lang="en-GB" sz="3200" i="1" dirty="0">
              <a:latin typeface="Modern No. 20" panose="020B06040202020202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B5E46F-7966-4175-9A47-669EE9CAECE3}"/>
              </a:ext>
            </a:extLst>
          </p:cNvPr>
          <p:cNvSpPr txBox="1"/>
          <p:nvPr/>
        </p:nvSpPr>
        <p:spPr>
          <a:xfrm>
            <a:off x="3527755" y="2764562"/>
            <a:ext cx="605346" cy="55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800" i="1" dirty="0">
                <a:latin typeface="Modern No. 20" panose="020B0604020202020204" pitchFamily="18" charset="0"/>
              </a:rPr>
              <a:t>G</a:t>
            </a:r>
            <a:r>
              <a:rPr lang="en-GB" sz="2800" i="1" baseline="-25000" dirty="0">
                <a:latin typeface="Modern No. 20" panose="020B0604020202020204" pitchFamily="18" charset="0"/>
              </a:rPr>
              <a:t>2</a:t>
            </a:r>
            <a:endParaRPr lang="en-GB" sz="3200" i="1" dirty="0">
              <a:latin typeface="Modern No. 20" panose="020B060402020202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DC5FF4-3BE4-4B63-945F-1BEA09265C63}"/>
              </a:ext>
            </a:extLst>
          </p:cNvPr>
          <p:cNvSpPr txBox="1"/>
          <p:nvPr/>
        </p:nvSpPr>
        <p:spPr>
          <a:xfrm>
            <a:off x="3063658" y="1352785"/>
            <a:ext cx="605346" cy="55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800" i="1" dirty="0">
                <a:latin typeface="Modern No. 20" panose="020B0604020202020204" pitchFamily="18" charset="0"/>
              </a:rPr>
              <a:t>G</a:t>
            </a:r>
            <a:r>
              <a:rPr lang="en-GB" sz="2800" i="1" baseline="-25000" dirty="0">
                <a:latin typeface="Modern No. 20" panose="020B0604020202020204" pitchFamily="18" charset="0"/>
              </a:rPr>
              <a:t>1</a:t>
            </a:r>
            <a:endParaRPr lang="en-GB" sz="3200" i="1" dirty="0">
              <a:latin typeface="Modern No. 20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0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Modern No. 20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Armstrong</dc:creator>
  <cp:lastModifiedBy>Tom Armstrong</cp:lastModifiedBy>
  <cp:revision>9</cp:revision>
  <dcterms:created xsi:type="dcterms:W3CDTF">2020-03-20T14:06:11Z</dcterms:created>
  <dcterms:modified xsi:type="dcterms:W3CDTF">2020-03-29T18:19:58Z</dcterms:modified>
</cp:coreProperties>
</file>