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3399"/>
    <a:srgbClr val="0033CC"/>
    <a:srgbClr val="0099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47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49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0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9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80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7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0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18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3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2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119D-1F99-4F43-8F4E-4F2F5C502126}" type="datetimeFigureOut">
              <a:rPr lang="en-GB" smtClean="0"/>
              <a:t>20/03/2020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E433-D4A4-4B8D-87E3-956D7B5D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1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0929B953-AC38-4319-AD36-C0EDDEF89184}"/>
              </a:ext>
            </a:extLst>
          </p:cNvPr>
          <p:cNvGrpSpPr>
            <a:grpSpLocks noChangeAspect="1"/>
          </p:cNvGrpSpPr>
          <p:nvPr/>
        </p:nvGrpSpPr>
        <p:grpSpPr>
          <a:xfrm>
            <a:off x="3482248" y="843049"/>
            <a:ext cx="6443840" cy="4878637"/>
            <a:chOff x="86584" y="-785727"/>
            <a:chExt cx="6443840" cy="487863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3F295F-70E7-4840-BA27-0BC5DAE474F6}"/>
                </a:ext>
              </a:extLst>
            </p:cNvPr>
            <p:cNvCxnSpPr>
              <a:cxnSpLocks/>
            </p:cNvCxnSpPr>
            <p:nvPr/>
          </p:nvCxnSpPr>
          <p:spPr>
            <a:xfrm>
              <a:off x="3889201" y="-652855"/>
              <a:ext cx="1989399" cy="73313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2BEFA9-4E49-41BF-B664-16CD9D2B07B7}"/>
                </a:ext>
              </a:extLst>
            </p:cNvPr>
            <p:cNvCxnSpPr>
              <a:cxnSpLocks/>
            </p:cNvCxnSpPr>
            <p:nvPr/>
          </p:nvCxnSpPr>
          <p:spPr>
            <a:xfrm>
              <a:off x="3954731" y="-121501"/>
              <a:ext cx="1923869" cy="2149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1F4134-1B94-454C-9A00-BFE78E027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074" y="93440"/>
              <a:ext cx="1931183" cy="3039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2F565D9-EC1A-4AEC-927F-8055260E0B48}"/>
                </a:ext>
              </a:extLst>
            </p:cNvPr>
            <p:cNvCxnSpPr>
              <a:cxnSpLocks/>
            </p:cNvCxnSpPr>
            <p:nvPr/>
          </p:nvCxnSpPr>
          <p:spPr>
            <a:xfrm>
              <a:off x="3918310" y="890898"/>
              <a:ext cx="1931181" cy="2562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7A2709-4FE5-4A02-B1D8-55C49BD82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967" y="1152134"/>
              <a:ext cx="1923867" cy="2625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0E2F691-515C-408C-890E-D30B4F01184F}"/>
                </a:ext>
              </a:extLst>
            </p:cNvPr>
            <p:cNvCxnSpPr>
              <a:cxnSpLocks/>
            </p:cNvCxnSpPr>
            <p:nvPr/>
          </p:nvCxnSpPr>
          <p:spPr>
            <a:xfrm>
              <a:off x="3918310" y="390657"/>
              <a:ext cx="1931181" cy="7751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AE2B38-D38E-4369-ACC1-8E524C753E22}"/>
                </a:ext>
              </a:extLst>
            </p:cNvPr>
            <p:cNvCxnSpPr>
              <a:cxnSpLocks/>
            </p:cNvCxnSpPr>
            <p:nvPr/>
          </p:nvCxnSpPr>
          <p:spPr>
            <a:xfrm>
              <a:off x="3934694" y="388286"/>
              <a:ext cx="1931180" cy="18541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DEAF59B-FB3A-41F0-9A59-47316C118966}"/>
                </a:ext>
              </a:extLst>
            </p:cNvPr>
            <p:cNvCxnSpPr>
              <a:cxnSpLocks/>
            </p:cNvCxnSpPr>
            <p:nvPr/>
          </p:nvCxnSpPr>
          <p:spPr>
            <a:xfrm>
              <a:off x="3907335" y="1903912"/>
              <a:ext cx="1938495" cy="3478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9EC127B-61C8-469E-A313-F08F880E25F9}"/>
                </a:ext>
              </a:extLst>
            </p:cNvPr>
            <p:cNvCxnSpPr>
              <a:cxnSpLocks/>
            </p:cNvCxnSpPr>
            <p:nvPr/>
          </p:nvCxnSpPr>
          <p:spPr>
            <a:xfrm>
              <a:off x="3907335" y="1898480"/>
              <a:ext cx="1938495" cy="14269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1119590-E633-4F85-9834-165B67D8903F}"/>
                </a:ext>
              </a:extLst>
            </p:cNvPr>
            <p:cNvCxnSpPr>
              <a:cxnSpLocks/>
            </p:cNvCxnSpPr>
            <p:nvPr/>
          </p:nvCxnSpPr>
          <p:spPr>
            <a:xfrm>
              <a:off x="3934694" y="2428682"/>
              <a:ext cx="1931180" cy="9080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7860604-35E1-41AF-9601-175157923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7337" y="3325855"/>
              <a:ext cx="1931180" cy="6484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34E86B-FFD4-46C7-8CFA-368CBC878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3317" y="3302346"/>
              <a:ext cx="1938495" cy="1296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DB4AF4-9F52-4A14-A9C5-92F376A25FE5}"/>
                </a:ext>
              </a:extLst>
            </p:cNvPr>
            <p:cNvCxnSpPr>
              <a:cxnSpLocks/>
            </p:cNvCxnSpPr>
            <p:nvPr/>
          </p:nvCxnSpPr>
          <p:spPr>
            <a:xfrm>
              <a:off x="3914365" y="2924156"/>
              <a:ext cx="1938495" cy="3892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E7E287-0AE8-4EF4-9BC1-CB0368870FC0}"/>
                </a:ext>
              </a:extLst>
            </p:cNvPr>
            <p:cNvSpPr/>
            <p:nvPr/>
          </p:nvSpPr>
          <p:spPr>
            <a:xfrm>
              <a:off x="538467" y="1673008"/>
              <a:ext cx="2006523" cy="1818239"/>
            </a:xfrm>
            <a:prstGeom prst="ellipse">
              <a:avLst/>
            </a:prstGeom>
            <a:solidFill>
              <a:srgbClr val="CC3399">
                <a:alpha val="1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GB" sz="2978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B383F22-C663-43D1-B30A-39D519DB127C}"/>
                </a:ext>
              </a:extLst>
            </p:cNvPr>
            <p:cNvSpPr/>
            <p:nvPr/>
          </p:nvSpPr>
          <p:spPr>
            <a:xfrm rot="1300790">
              <a:off x="1505508" y="1013421"/>
              <a:ext cx="698516" cy="1319331"/>
            </a:xfrm>
            <a:prstGeom prst="ellipse">
              <a:avLst/>
            </a:prstGeom>
            <a:solidFill>
              <a:srgbClr val="0033CC">
                <a:alpha val="1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GB" sz="2978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7032882-C0CF-413B-8173-FB251B731400}"/>
                </a:ext>
              </a:extLst>
            </p:cNvPr>
            <p:cNvSpPr/>
            <p:nvPr/>
          </p:nvSpPr>
          <p:spPr>
            <a:xfrm>
              <a:off x="1080917" y="167737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64C96D-3BC0-4701-B135-A7981DA78162}"/>
                </a:ext>
              </a:extLst>
            </p:cNvPr>
            <p:cNvSpPr/>
            <p:nvPr/>
          </p:nvSpPr>
          <p:spPr>
            <a:xfrm>
              <a:off x="1426574" y="671821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3D54C0-989A-4866-B7CF-DE2DD23EB88C}"/>
                </a:ext>
              </a:extLst>
            </p:cNvPr>
            <p:cNvSpPr/>
            <p:nvPr/>
          </p:nvSpPr>
          <p:spPr>
            <a:xfrm>
              <a:off x="1851444" y="1197508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DCBC63-B046-4A32-86F1-DF2B67CC872D}"/>
                </a:ext>
              </a:extLst>
            </p:cNvPr>
            <p:cNvSpPr/>
            <p:nvPr/>
          </p:nvSpPr>
          <p:spPr>
            <a:xfrm>
              <a:off x="2269115" y="671821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6A481E-99A2-4623-B5FF-380B384B9EA1}"/>
                </a:ext>
              </a:extLst>
            </p:cNvPr>
            <p:cNvSpPr/>
            <p:nvPr/>
          </p:nvSpPr>
          <p:spPr>
            <a:xfrm>
              <a:off x="2672382" y="167737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5A2DED-55DB-4DDE-8B0F-7FEDEEEB7D75}"/>
                </a:ext>
              </a:extLst>
            </p:cNvPr>
            <p:cNvSpPr/>
            <p:nvPr/>
          </p:nvSpPr>
          <p:spPr>
            <a:xfrm>
              <a:off x="1563396" y="1860019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DC8C4C-A8AE-41A7-BC63-01CE3463C368}"/>
                </a:ext>
              </a:extLst>
            </p:cNvPr>
            <p:cNvSpPr/>
            <p:nvPr/>
          </p:nvSpPr>
          <p:spPr>
            <a:xfrm>
              <a:off x="782066" y="2126465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7ED56F-3764-42B7-895D-254E5D7F9FE9}"/>
                </a:ext>
              </a:extLst>
            </p:cNvPr>
            <p:cNvSpPr/>
            <p:nvPr/>
          </p:nvSpPr>
          <p:spPr>
            <a:xfrm>
              <a:off x="2110688" y="2385707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37FADC-A428-4C61-AD66-E80CCC68977E}"/>
                </a:ext>
              </a:extLst>
            </p:cNvPr>
            <p:cNvSpPr/>
            <p:nvPr/>
          </p:nvSpPr>
          <p:spPr>
            <a:xfrm>
              <a:off x="918888" y="2918597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6E4A55-73C3-4278-AC3B-F3D234505D2B}"/>
                </a:ext>
              </a:extLst>
            </p:cNvPr>
            <p:cNvSpPr/>
            <p:nvPr/>
          </p:nvSpPr>
          <p:spPr>
            <a:xfrm>
              <a:off x="1700219" y="3048218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60494A-F75B-4E56-A7BF-577B1ABD6D86}"/>
                </a:ext>
              </a:extLst>
            </p:cNvPr>
            <p:cNvSpPr/>
            <p:nvPr/>
          </p:nvSpPr>
          <p:spPr>
            <a:xfrm rot="2255431">
              <a:off x="2019455" y="-98466"/>
              <a:ext cx="772967" cy="1829337"/>
            </a:xfrm>
            <a:prstGeom prst="ellipse">
              <a:avLst/>
            </a:prstGeom>
            <a:solidFill>
              <a:srgbClr val="009900">
                <a:alpha val="1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GB" sz="2978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0E6371-CEF1-4903-821B-141D96A925A9}"/>
                </a:ext>
              </a:extLst>
            </p:cNvPr>
            <p:cNvSpPr/>
            <p:nvPr/>
          </p:nvSpPr>
          <p:spPr>
            <a:xfrm rot="19273830">
              <a:off x="1247351" y="-93083"/>
              <a:ext cx="772967" cy="1829337"/>
            </a:xfrm>
            <a:prstGeom prst="ellipse">
              <a:avLst/>
            </a:prstGeom>
            <a:solidFill>
              <a:srgbClr val="FFCC66">
                <a:alpha val="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GB" sz="2978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BB3B84-6A89-48B9-8C75-D06ECE5ED041}"/>
                </a:ext>
              </a:extLst>
            </p:cNvPr>
            <p:cNvSpPr/>
            <p:nvPr/>
          </p:nvSpPr>
          <p:spPr>
            <a:xfrm>
              <a:off x="3777830" y="-785727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1FEC514-DA04-4545-8989-DF430D1EED7A}"/>
                </a:ext>
              </a:extLst>
            </p:cNvPr>
            <p:cNvSpPr/>
            <p:nvPr/>
          </p:nvSpPr>
          <p:spPr>
            <a:xfrm>
              <a:off x="3785144" y="-266881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706DEE6-E19C-4C85-9F21-6BCC3CC54F43}"/>
                </a:ext>
              </a:extLst>
            </p:cNvPr>
            <p:cNvSpPr/>
            <p:nvPr/>
          </p:nvSpPr>
          <p:spPr>
            <a:xfrm>
              <a:off x="3777830" y="251963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EE7495-2D0B-4300-9682-713B39344DFA}"/>
                </a:ext>
              </a:extLst>
            </p:cNvPr>
            <p:cNvSpPr/>
            <p:nvPr/>
          </p:nvSpPr>
          <p:spPr>
            <a:xfrm>
              <a:off x="3777830" y="770807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D4FEA2-D814-49E8-A6A7-496C7A8969DF}"/>
                </a:ext>
              </a:extLst>
            </p:cNvPr>
            <p:cNvSpPr/>
            <p:nvPr/>
          </p:nvSpPr>
          <p:spPr>
            <a:xfrm>
              <a:off x="3785144" y="1289653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9C1B24-8B6C-4926-B04C-67C82912162C}"/>
                </a:ext>
              </a:extLst>
            </p:cNvPr>
            <p:cNvSpPr/>
            <p:nvPr/>
          </p:nvSpPr>
          <p:spPr>
            <a:xfrm>
              <a:off x="3770514" y="1758287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9AEEAB-2887-47C6-B792-6C8BC1F1D76E}"/>
                </a:ext>
              </a:extLst>
            </p:cNvPr>
            <p:cNvSpPr/>
            <p:nvPr/>
          </p:nvSpPr>
          <p:spPr>
            <a:xfrm>
              <a:off x="3777830" y="2277133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BF656E-CF5A-45AB-BC01-DBFCCE03FAC4}"/>
                </a:ext>
              </a:extLst>
            </p:cNvPr>
            <p:cNvSpPr/>
            <p:nvPr/>
          </p:nvSpPr>
          <p:spPr>
            <a:xfrm>
              <a:off x="3770514" y="2795977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E336AB-4919-47BE-8BB4-5E25152E0EFD}"/>
                </a:ext>
              </a:extLst>
            </p:cNvPr>
            <p:cNvSpPr/>
            <p:nvPr/>
          </p:nvSpPr>
          <p:spPr>
            <a:xfrm>
              <a:off x="3770514" y="3314822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4E45B6-01C1-44D2-95D6-2656B981990B}"/>
                </a:ext>
              </a:extLst>
            </p:cNvPr>
            <p:cNvSpPr/>
            <p:nvPr/>
          </p:nvSpPr>
          <p:spPr>
            <a:xfrm>
              <a:off x="3777830" y="3833666"/>
              <a:ext cx="273647" cy="25924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BB5A51-9596-482B-88BB-7E53C3C7F6FE}"/>
                </a:ext>
              </a:extLst>
            </p:cNvPr>
            <p:cNvSpPr/>
            <p:nvPr/>
          </p:nvSpPr>
          <p:spPr>
            <a:xfrm>
              <a:off x="5709012" y="-51940"/>
              <a:ext cx="273647" cy="25924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E6FEB0E-B80A-405A-AD8A-9FC453CA8646}"/>
                </a:ext>
              </a:extLst>
            </p:cNvPr>
            <p:cNvSpPr/>
            <p:nvPr/>
          </p:nvSpPr>
          <p:spPr>
            <a:xfrm>
              <a:off x="5709011" y="1027106"/>
              <a:ext cx="273647" cy="25924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17122A-0C66-442F-B50A-2FC1CC23125C}"/>
                </a:ext>
              </a:extLst>
            </p:cNvPr>
            <p:cNvSpPr/>
            <p:nvPr/>
          </p:nvSpPr>
          <p:spPr>
            <a:xfrm>
              <a:off x="5709009" y="2106155"/>
              <a:ext cx="273647" cy="25924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1D2FA2-0770-43AD-A0EA-789FBDFBBB09}"/>
                </a:ext>
              </a:extLst>
            </p:cNvPr>
            <p:cNvSpPr/>
            <p:nvPr/>
          </p:nvSpPr>
          <p:spPr>
            <a:xfrm>
              <a:off x="5709009" y="3185201"/>
              <a:ext cx="273647" cy="25924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51226" tIns="75612" rIns="151226" bIns="75612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GB" sz="2978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1FFD0B-91B3-4B6B-8E0C-E73EA1D83623}"/>
                </a:ext>
              </a:extLst>
            </p:cNvPr>
            <p:cNvSpPr txBox="1"/>
            <p:nvPr/>
          </p:nvSpPr>
          <p:spPr>
            <a:xfrm>
              <a:off x="520744" y="-288320"/>
              <a:ext cx="605346" cy="55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2978" i="1" dirty="0">
                  <a:latin typeface="Modern No. 20" panose="020B0604020202020204" pitchFamily="18" charset="0"/>
                </a:rPr>
                <a:t>e</a:t>
              </a:r>
              <a:r>
                <a:rPr lang="en-GB" sz="2978" i="1" baseline="-25000" dirty="0">
                  <a:latin typeface="Modern No. 20" panose="020B0604020202020204" pitchFamily="18" charset="0"/>
                </a:rPr>
                <a:t>1</a:t>
              </a:r>
              <a:endParaRPr lang="en-GB" sz="2978" i="1" dirty="0">
                <a:latin typeface="Modern No. 20" panose="020B06040202020202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EB9F43-B27A-493F-A437-65E3D3E5D694}"/>
                </a:ext>
              </a:extLst>
            </p:cNvPr>
            <p:cNvSpPr txBox="1"/>
            <p:nvPr/>
          </p:nvSpPr>
          <p:spPr>
            <a:xfrm>
              <a:off x="2354688" y="-397758"/>
              <a:ext cx="605346" cy="55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2978" i="1" dirty="0">
                  <a:latin typeface="Modern No. 20" panose="020B0604020202020204" pitchFamily="18" charset="0"/>
                </a:rPr>
                <a:t>e</a:t>
              </a:r>
              <a:r>
                <a:rPr lang="en-GB" sz="2978" i="1" baseline="-25000" dirty="0">
                  <a:latin typeface="MoolBoran" panose="020B0604020202020204" pitchFamily="34" charset="0"/>
                  <a:cs typeface="MoolBoran" panose="020B0604020202020204" pitchFamily="34" charset="0"/>
                </a:rPr>
                <a:t>2</a:t>
              </a:r>
              <a:endParaRPr lang="en-GB" sz="2978" i="1" dirty="0">
                <a:latin typeface="Modern No. 20" panose="020B06040202020202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B5BCEB-0EDC-4A19-865F-4726E9052134}"/>
                </a:ext>
              </a:extLst>
            </p:cNvPr>
            <p:cNvSpPr txBox="1"/>
            <p:nvPr/>
          </p:nvSpPr>
          <p:spPr>
            <a:xfrm>
              <a:off x="2107536" y="1277100"/>
              <a:ext cx="605346" cy="55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2978" i="1" dirty="0">
                  <a:latin typeface="Modern No. 20" panose="020B0604020202020204" pitchFamily="18" charset="0"/>
                </a:rPr>
                <a:t>e</a:t>
              </a:r>
              <a:r>
                <a:rPr lang="en-GB" sz="2978" i="1" baseline="-25000" dirty="0">
                  <a:latin typeface="Modern No. 20" panose="020B0604020202020204" pitchFamily="18" charset="0"/>
                </a:rPr>
                <a:t>3</a:t>
              </a:r>
              <a:endParaRPr lang="en-GB" sz="2978" i="1" dirty="0">
                <a:latin typeface="Modern No. 20" panose="020B06040202020202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22C3E2A-5BDE-49C4-99D3-F85DD52FEB66}"/>
                </a:ext>
              </a:extLst>
            </p:cNvPr>
            <p:cNvSpPr txBox="1"/>
            <p:nvPr/>
          </p:nvSpPr>
          <p:spPr>
            <a:xfrm>
              <a:off x="86584" y="2272893"/>
              <a:ext cx="605346" cy="55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2978" i="1" dirty="0">
                  <a:latin typeface="Modern No. 20" panose="020B0604020202020204" pitchFamily="18" charset="0"/>
                </a:rPr>
                <a:t>e</a:t>
              </a:r>
              <a:r>
                <a:rPr lang="en-GB" sz="2978" i="1" baseline="-25000" dirty="0">
                  <a:latin typeface="Modern No. 20" panose="020B0604020202020204" pitchFamily="18" charset="0"/>
                </a:rPr>
                <a:t>4</a:t>
              </a:r>
              <a:endParaRPr lang="en-GB" sz="2978" i="1" dirty="0">
                <a:latin typeface="Modern No. 20" panose="020B06040202020202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247388-9A00-49E8-BC46-B03438EFD8F8}"/>
                </a:ext>
              </a:extLst>
            </p:cNvPr>
            <p:cNvSpPr txBox="1"/>
            <p:nvPr/>
          </p:nvSpPr>
          <p:spPr>
            <a:xfrm>
              <a:off x="5911364" y="-299372"/>
              <a:ext cx="605346" cy="55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2978" i="1" dirty="0">
                  <a:latin typeface="Modern No. 20" panose="020B0604020202020204" pitchFamily="18" charset="0"/>
                </a:rPr>
                <a:t>e</a:t>
              </a:r>
              <a:r>
                <a:rPr lang="en-GB" sz="2978" i="1" baseline="-25000" dirty="0">
                  <a:latin typeface="Modern No. 20" panose="020B0604020202020204" pitchFamily="18" charset="0"/>
                </a:rPr>
                <a:t>1</a:t>
              </a:r>
              <a:endParaRPr lang="en-GB" sz="2978" i="1" dirty="0">
                <a:latin typeface="Modern No. 20" panose="020B06040202020202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3E23084-16E9-41A1-89FC-11A8D2915337}"/>
                </a:ext>
              </a:extLst>
            </p:cNvPr>
            <p:cNvSpPr txBox="1"/>
            <p:nvPr/>
          </p:nvSpPr>
          <p:spPr>
            <a:xfrm>
              <a:off x="5925078" y="807069"/>
              <a:ext cx="605346" cy="55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2978" i="1" dirty="0">
                  <a:latin typeface="Modern No. 20" panose="020B0604020202020204" pitchFamily="18" charset="0"/>
                </a:rPr>
                <a:t>e</a:t>
              </a:r>
              <a:r>
                <a:rPr lang="en-GB" sz="2978" i="1" baseline="-25000" dirty="0">
                  <a:latin typeface="MoolBoran" panose="020B0604020202020204" pitchFamily="34" charset="0"/>
                  <a:cs typeface="MoolBoran" panose="020B0604020202020204" pitchFamily="34" charset="0"/>
                </a:rPr>
                <a:t>2</a:t>
              </a:r>
              <a:endParaRPr lang="en-GB" sz="2978" i="1" dirty="0">
                <a:latin typeface="Modern No. 20" panose="020B06040202020202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1A5E40-F06C-4409-97C3-E57BF7185164}"/>
                </a:ext>
              </a:extLst>
            </p:cNvPr>
            <p:cNvSpPr txBox="1"/>
            <p:nvPr/>
          </p:nvSpPr>
          <p:spPr>
            <a:xfrm>
              <a:off x="5925078" y="1884963"/>
              <a:ext cx="605346" cy="55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2978" i="1" dirty="0">
                  <a:latin typeface="Modern No. 20" panose="020B0604020202020204" pitchFamily="18" charset="0"/>
                </a:rPr>
                <a:t>e</a:t>
              </a:r>
              <a:r>
                <a:rPr lang="en-GB" sz="2978" i="1" baseline="-25000" dirty="0">
                  <a:latin typeface="Modern No. 20" panose="020B0604020202020204" pitchFamily="18" charset="0"/>
                </a:rPr>
                <a:t>3</a:t>
              </a:r>
              <a:endParaRPr lang="en-GB" sz="2978" i="1" dirty="0">
                <a:latin typeface="Modern No. 20" panose="020B06040202020202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D69311E-CCF5-4D5F-AEF5-9574638E24AC}"/>
                </a:ext>
              </a:extLst>
            </p:cNvPr>
            <p:cNvSpPr txBox="1"/>
            <p:nvPr/>
          </p:nvSpPr>
          <p:spPr>
            <a:xfrm>
              <a:off x="5911362" y="2908259"/>
              <a:ext cx="605346" cy="5506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GB" sz="2978" i="1" dirty="0">
                  <a:latin typeface="Modern No. 20" panose="020B0604020202020204" pitchFamily="18" charset="0"/>
                </a:rPr>
                <a:t>e</a:t>
              </a:r>
              <a:r>
                <a:rPr lang="en-GB" sz="2978" i="1" baseline="-25000" dirty="0">
                  <a:latin typeface="Modern No. 20" panose="020B0604020202020204" pitchFamily="18" charset="0"/>
                </a:rPr>
                <a:t>4</a:t>
              </a:r>
              <a:endParaRPr lang="en-GB" sz="2978" i="1" dirty="0">
                <a:latin typeface="Modern No. 20" panose="020B0604020202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20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Modern No. 20</vt:lpstr>
      <vt:lpstr>MoolBoran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Armstrong</dc:creator>
  <cp:lastModifiedBy>Tom Armstrong</cp:lastModifiedBy>
  <cp:revision>5</cp:revision>
  <dcterms:created xsi:type="dcterms:W3CDTF">2020-03-20T14:06:11Z</dcterms:created>
  <dcterms:modified xsi:type="dcterms:W3CDTF">2020-03-20T16:52:36Z</dcterms:modified>
</cp:coreProperties>
</file>