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homasbattram/how_to_write_a_script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Gwen’s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Tom’s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Gwen</a:t>
            </a:r>
            <a:r>
              <a:rPr/>
              <a:t> </a:t>
            </a:r>
            <a:r>
              <a:rPr/>
              <a:t>Fernandes,</a:t>
            </a:r>
            <a:r>
              <a:rPr/>
              <a:t> </a:t>
            </a:r>
            <a:r>
              <a:rPr/>
              <a:t>Thomas</a:t>
            </a:r>
            <a:r>
              <a:rPr/>
              <a:t> </a:t>
            </a:r>
            <a:r>
              <a:rPr/>
              <a:t>Battram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Why am I writing this script?</a:t>
            </a:r>
          </a:p>
          <a:p>
            <a:pPr lvl="1">
              <a:buAutoNum type="arabicPeriod"/>
            </a:pPr>
            <a:r>
              <a:rPr/>
              <a:t>What do I need to write this script?</a:t>
            </a:r>
          </a:p>
          <a:p>
            <a:pPr lvl="1">
              <a:buAutoNum type="arabicPeriod"/>
            </a:pPr>
            <a:r>
              <a:rPr/>
              <a:t>How am I going to write this script?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Think about it and write it down!!!</a:t>
            </a:r>
          </a:p>
          <a:p>
            <a:pPr lvl="1"/>
            <a:r>
              <a:rPr/>
              <a:t>e.g. clean a dataset, assess association between x and y</a:t>
            </a:r>
          </a:p>
          <a:p>
            <a:pPr lvl="1"/>
            <a:r>
              <a:rPr/>
              <a:t>Give the script a good name, write a descriptive title + add a couple of lines that describe the purpose of the script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 in ALSPAC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This script extracts smoking variables from the mothers within ALSPAC and uses this to generate pack years. Authors: Thomas Battram, Gwen Fernandes. Date: 2020/02/15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Datasets!</a:t>
            </a:r>
          </a:p>
          <a:p>
            <a:pPr lvl="1"/>
            <a:r>
              <a:rPr/>
              <a:t>Using only base R can make things difficult… Packages!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 example, you can use packages to read data in a Stata format directly into R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(haven)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read_dta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"my_data.dta"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you have thought about why you’re writing the script and what you need this should be easy! </a:t>
            </a:r>
          </a:p>
          <a:p>
            <a:pPr lvl="1"/>
            <a:r>
              <a:rPr/>
              <a:t>Write out each step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1. Extract the smoking variables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2. Exclude indiviauls with withdrawn consent and too much missing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3. Generate pack years variable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4. Check for outliers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5. Write out a table with identifiers and pack years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 in ALSPAC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This script extracts smoking variables from the mothers within ALSPAC and uses this to generate pack years. Authors: Thomas Battram, Gwen Fernandes. Date: 2020/02/15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load packages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(haven)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read in data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read_dta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"my_data.dta"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structure of the script: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1. Extract the smoking variables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2. Exclude individuals with withdrawn consent and too much missing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3. Generate pack years variable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4. Check for outliers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5. Write out a table with identifiers and pack years variables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many comments!</a:t>
            </a:r>
          </a:p>
          <a:p>
            <a:pPr lvl="1"/>
            <a:r>
              <a:rPr/>
              <a:t>As you code more you’ll end up wanting to comment just to explain WHY things are being done, but to begin with I found it easier to comment WHAT was happening as well as why things are being done.</a:t>
            </a:r>
          </a:p>
          <a:p>
            <a:pPr lvl="1"/>
            <a:r>
              <a:rPr/>
              <a:t>Also, use comments to split up the script to make it clearer e.g.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Extracting smoking variables and excluding individuals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comment</a:t>
            </a:r>
            <a:br/>
            <a:r>
              <a:rPr sz="1800">
                <a:latin typeface="Courier"/>
              </a:rPr>
              <a:t>some_code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comment</a:t>
            </a:r>
            <a:br/>
            <a:r>
              <a:rPr sz="1800">
                <a:latin typeface="Courier"/>
              </a:rPr>
              <a:t>more_code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 big points here:</a:t>
            </a:r>
          </a:p>
          <a:p>
            <a:pPr lvl="1">
              <a:buAutoNum type="arabicPeriod"/>
            </a:pPr>
            <a:r>
              <a:rPr/>
              <a:t>Use a consistent style when writing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a.var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</a:p>
          <a:p>
            <a:pPr lvl="1">
              <a:buAutoNum type="arabicPeriod"/>
            </a:pPr>
            <a:r>
              <a:rPr/>
              <a:t>Use spaces appropriately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124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60386920-142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4124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60386920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142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4124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x   &lt;-</a:t>
            </a:r>
            <a:r>
              <a:rPr sz="1800">
                <a:solidFill>
                  <a:srgbClr val="4070A0"/>
                </a:solidFill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  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   ,   </a:t>
            </a:r>
            <a:r>
              <a:rPr sz="1800">
                <a:solidFill>
                  <a:srgbClr val="40A070"/>
                </a:solidFill>
                <a:latin typeface="Courier"/>
              </a:rPr>
              <a:t>51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124</a:t>
            </a:r>
            <a:r>
              <a:rPr sz="1800">
                <a:latin typeface="Courier"/>
              </a:rPr>
              <a:t>    ,</a:t>
            </a:r>
            <a:r>
              <a:rPr sz="1800">
                <a:solidFill>
                  <a:srgbClr val="40A070"/>
                </a:solidFill>
                <a:latin typeface="Courier"/>
              </a:rPr>
              <a:t>60386920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    </a:t>
            </a:r>
            <a:r>
              <a:rPr sz="1800">
                <a:solidFill>
                  <a:srgbClr val="40A070"/>
                </a:solidFill>
                <a:latin typeface="Courier"/>
              </a:rPr>
              <a:t>142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4124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 and markdown script is available here: </a:t>
            </a:r>
            <a:r>
              <a:rPr>
                <a:hlinkClick r:id="rId2"/>
              </a:rPr>
              <a:t>https://github.com/thomasbattram/how_to_write_a_script</a:t>
            </a:r>
          </a:p>
        </p:txBody>
      </p:sp>
    </p:spTree>
  </p:cSld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Gwen’s and Tom’s simple guide to writing a script</dc:title>
  <dc:creator>Gwen Fernandes, Thomas Battram</dc:creator>
  <cp:keywords/>
  <dcterms:created xsi:type="dcterms:W3CDTF">2020-02-13T22:16:53Z</dcterms:created>
  <dcterms:modified xsi:type="dcterms:W3CDTF">2020-02-13T22:16:53Z</dcterms:modified>
</cp:coreProperties>
</file>