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9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B51A47-E3B3-4704-9EFA-970F94A26DD0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00" y="1825625"/>
            <a:ext cx="112032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6472" y="0"/>
            <a:ext cx="4615528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41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A1A3-4B84-40CA-958B-FA94F21715C6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094-F9A4-D145-BA58-5B7035A4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D1CF-AE22-5F45-8621-82C0AE34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7049-F653-754B-B725-3E8752C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EA51-7FC3-9141-9D0C-B47C1CD1DF00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C9E6-6332-614B-8076-32FA17B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1BF2-6C71-A241-8290-BE79D8F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E6FE-20BB-3448-9E34-81D49582C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00" y="1825626"/>
            <a:ext cx="112032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169" y="636223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8" r:id="rId4"/>
    <p:sldLayoutId id="2147483688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Gwen’s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Tom’s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Gwen</a:t>
            </a:r>
            <a:r>
              <a:rPr/>
              <a:t> </a:t>
            </a:r>
            <a:r>
              <a:rPr/>
              <a:t>Fernandes,</a:t>
            </a:r>
            <a:r>
              <a:rPr/>
              <a:t> </a:t>
            </a:r>
            <a:r>
              <a:rPr/>
              <a:t>Thomas</a:t>
            </a:r>
            <a:r>
              <a:rPr/>
              <a:t> </a:t>
            </a:r>
            <a:r>
              <a:rPr/>
              <a:t>Battram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Why am I writing this script?</a:t>
            </a:r>
          </a:p>
          <a:p>
            <a:pPr lvl="1">
              <a:buAutoNum type="arabicPeriod"/>
            </a:pPr>
            <a:r>
              <a:rPr/>
              <a:t>What do I need to write this script?</a:t>
            </a:r>
          </a:p>
          <a:p>
            <a:pPr lvl="1">
              <a:buAutoNum type="arabicPeriod"/>
            </a:pPr>
            <a:r>
              <a:rPr/>
              <a:t>How am I going to write this script?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Think about it and write it down!!!</a:t>
            </a:r>
          </a:p>
          <a:p>
            <a:pPr lvl="1"/>
            <a:r>
              <a:rPr/>
              <a:t>e.g. clean a dataset, assess association between x and y</a:t>
            </a:r>
          </a:p>
          <a:p>
            <a:pPr lvl="1"/>
            <a:r>
              <a:rPr/>
              <a:t>Give the script a good name, write a descriptive title + add a couple of lines that describe the purpose of the script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Generating pack years in ALSPAC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This script extracts smoking variables from the mothers within ALSPAC and uses this to generate pack years. Authors: Thomas Battram, Gwen Fernandes. Date: 2020/02/15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Datasets!</a:t>
            </a:r>
          </a:p>
          <a:p>
            <a:pPr lvl="1"/>
            <a:r>
              <a:rPr/>
              <a:t>Using only base R can make things difficult… –&gt; Packages!</a:t>
            </a:r>
          </a:p>
          <a:p>
            <a:pPr lvl="0" marL="0" indent="0">
              <a:buNone/>
            </a:pPr>
            <a:r>
              <a:rPr/>
              <a:t>For example to get data from STATA into R you could manually copy and paste all the info from STATA into an excel spreadsheet and then read in the data with “read.csv()” OR you could use a function from a package that has already found a nice way to read in STATA files.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(haven)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read_dta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"my_data.dta"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you have thought about why you’re writing the script and what you need this should be easy! </a:t>
            </a:r>
          </a:p>
          <a:p>
            <a:pPr lvl="1"/>
            <a:r>
              <a:rPr/>
              <a:t>Write out each step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1. Read in the input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2. Extract the smoking variables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3. Exclude indiviauls with withdrawn consent and too much missing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4. Generate pack years variable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5. Check for outliers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6. Write out a table with identifiers and pack years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Generating pack years in ALSPAC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This script extracts smoking variables from the mothers within ALSPAC and uses this to generate pack years. Authors: Thomas Battram, Gwen Fernandes. Date: 2020/02/15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load packages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(haven)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read in data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read_dta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"my_data.dta"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structure of the script: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1. Read in the input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2. Extract the smoking variables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3. Exclude individuals with withdrawn consent and too much missing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4. Generate pack years variable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5. Check for outliers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6. Write out a table with identifiers and pack years variables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many comments!</a:t>
            </a:r>
          </a:p>
          <a:p>
            <a:pPr lvl="1"/>
            <a:r>
              <a:rPr/>
              <a:t>As you code more you’ll end up wanting to comment just to explain why things are being done, but to begin with I found it easier to comment what was happening as well as why things are being done.</a:t>
            </a:r>
          </a:p>
          <a:p>
            <a:pPr lvl="1"/>
            <a:r>
              <a:rPr/>
              <a:t>Also, use comments to split up the script to make it clearer e.g.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Extracting smoking variables and excluding individuals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comment</a:t>
            </a:r>
            <a:br/>
            <a:r>
              <a:rPr sz="1800">
                <a:latin typeface="Courier"/>
              </a:rPr>
              <a:t>some_code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comment</a:t>
            </a:r>
            <a:br/>
            <a:r>
              <a:rPr sz="1800">
                <a:latin typeface="Courier"/>
              </a:rPr>
              <a:t>more_code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Generating pack years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 big points here:</a:t>
            </a:r>
          </a:p>
          <a:p>
            <a:pPr lvl="1">
              <a:buAutoNum type="arabicPeriod"/>
            </a:pPr>
            <a:r>
              <a:rPr/>
              <a:t>Use a consistent style when writing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another.var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anotherVar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AnoTherVAr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)</a:t>
            </a:r>
          </a:p>
          <a:p>
            <a:pPr lvl="1">
              <a:buAutoNum type="arabicPeriod"/>
            </a:pPr>
            <a:r>
              <a:rPr/>
              <a:t>Use spaces appropriately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124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60386920-142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4124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60386920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142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4124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x   &lt;-</a:t>
            </a:r>
            <a:r>
              <a:rPr sz="1800">
                <a:solidFill>
                  <a:srgbClr val="4070A0"/>
                </a:solidFill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  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   ,   </a:t>
            </a:r>
            <a:r>
              <a:rPr sz="1800">
                <a:solidFill>
                  <a:srgbClr val="40A070"/>
                </a:solidFill>
                <a:latin typeface="Courier"/>
              </a:rPr>
              <a:t>51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124</a:t>
            </a:r>
            <a:r>
              <a:rPr sz="1800">
                <a:latin typeface="Courier"/>
              </a:rPr>
              <a:t>    ,</a:t>
            </a:r>
            <a:r>
              <a:rPr sz="1800">
                <a:solidFill>
                  <a:srgbClr val="40A070"/>
                </a:solidFill>
                <a:latin typeface="Courier"/>
              </a:rPr>
              <a:t>60386920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    </a:t>
            </a:r>
            <a:r>
              <a:rPr sz="1800">
                <a:solidFill>
                  <a:srgbClr val="40A070"/>
                </a:solidFill>
                <a:latin typeface="Courier"/>
              </a:rPr>
              <a:t>142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4124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881411C-82BA-43E8-8995-D58F16B55732}" vid="{17BFEF76-966F-44E9-A8B0-857A579F99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Sanchez Regular</vt:lpstr>
      <vt:lpstr>Wingdings</vt:lpstr>
      <vt:lpstr>University of Bristol (Main URL)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Gwen’s and Tom’s simple guide to writing a script</dc:title>
  <dc:creator>Gwen Fernandes, Thomas Battram</dc:creator>
  <cp:keywords/>
  <dcterms:created xsi:type="dcterms:W3CDTF">2020-02-13T11:42:31Z</dcterms:created>
  <dcterms:modified xsi:type="dcterms:W3CDTF">2020-02-13T11:42:31Z</dcterms:modified>
</cp:coreProperties>
</file>