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homasbattram/how_to_write_a_scrip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about it and write it down!!!</a:t>
            </a:r>
          </a:p>
          <a:p>
            <a:pPr lvl="1"/>
            <a:r>
              <a:rPr/>
              <a:t>e.g. clean a dataset,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–&gt; Packages!</a:t>
            </a:r>
          </a:p>
          <a:p>
            <a:pPr lvl="0" marL="0" indent="0">
              <a:buNone/>
            </a:pPr>
            <a:r>
              <a:rPr/>
              <a:t>For example to get data from STATA into R you could manually copy and paste all the info from STATA into an excel spreadsheet and then read in the data with “read.csv()” OR you could use a function from a package that has already found a nice way to read in STATA files.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have thought about why you’re writing the script and what you need this should be easy! </a:t>
            </a:r>
          </a:p>
          <a:p>
            <a:pPr lvl="1"/>
            <a:r>
              <a:rPr/>
              <a:t>Write out each step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indiviauls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packages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read in data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structure of the script: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individuals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many comments!</a:t>
            </a:r>
          </a:p>
          <a:p>
            <a:pPr lvl="1"/>
            <a:r>
              <a:rPr/>
              <a:t>As you code more you’ll end up wanting to comment just to explain why things are being done, but to begin with I found it easier to comment what was happening as well as why things are being done.</a:t>
            </a:r>
          </a:p>
          <a:p>
            <a:pPr lvl="1"/>
            <a:r>
              <a:rPr/>
              <a:t>Also, use comments to split up the script to make it clearer e.g.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Extracting smoking variables and excluding individuals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some_code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more_code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 big points here:</a:t>
            </a:r>
          </a:p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another.var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1">
              <a:buAutoNum type="arabicPeriod"/>
            </a:pPr>
            <a:r>
              <a:rPr/>
              <a:t>Use spaces appropriately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  &lt;-</a:t>
            </a:r>
            <a:r>
              <a:rPr sz="180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  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   ,  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    ,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   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and markdown script is available here: </a:t>
            </a:r>
            <a:r>
              <a:rPr>
                <a:hlinkClick r:id="rId2"/>
              </a:rPr>
              <a:t>https://github.com/thomasbattram/how_to_write_a_script</a:t>
            </a:r>
          </a:p>
        </p:txBody>
      </p:sp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2020-02-13T16:51:31Z</dcterms:created>
  <dcterms:modified xsi:type="dcterms:W3CDTF">2020-02-13T16:51:31Z</dcterms:modified>
</cp:coreProperties>
</file>