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github.com/thomasbattram/how_to_write_a_script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homasbattram/how_to_write_a_script/blob/master/scripts/bad_script.R" TargetMode="External" /><Relationship Id="rId3" Type="http://schemas.openxmlformats.org/officeDocument/2006/relationships/hyperlink" Target="https://github.com/thomasbattram/how_to_write_a_script/blob/master/scripts/bad_script.R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d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d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d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Packages!</a:t>
            </a:r>
          </a:p>
          <a:p>
            <a:pPr lvl="1"/>
            <a:r>
              <a:rPr/>
              <a:t>Packages are made by others and are there to make your life easier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 example, reading data into R can be tricky depending on how the data is stored, but packages can make this easier!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Depending on what form the data is in, you have to use different functions to read in the data. Data you get may be in:</a:t>
            </a:r>
          </a:p>
          <a:p>
            <a:pPr lvl="1"/>
            <a:r>
              <a:rPr/>
              <a:t>excel spreadsheets</a:t>
            </a:r>
          </a:p>
          <a:p>
            <a:pPr lvl="1"/>
            <a:r>
              <a:rPr/>
              <a:t>comma seperated value (csv) files</a:t>
            </a:r>
          </a:p>
          <a:p>
            <a:pPr lvl="1"/>
            <a:r>
              <a:rPr/>
              <a:t>text separated value (tsv) files</a:t>
            </a:r>
          </a:p>
          <a:p>
            <a:pPr lvl="1"/>
            <a:r>
              <a:rPr/>
              <a:t>spss files</a:t>
            </a:r>
          </a:p>
          <a:p>
            <a:pPr lvl="1"/>
            <a:r>
              <a:rPr/>
              <a:t>stata files</a:t>
            </a:r>
          </a:p>
          <a:p>
            <a:pPr lvl="1"/>
            <a:r>
              <a:rPr/>
              <a:t>images (e.g. .png files)</a:t>
            </a:r>
          </a:p>
          <a:p>
            <a:pPr lvl="0" marL="0" indent="0">
              <a:buNone/>
            </a:pPr>
            <a:r>
              <a:rPr/>
              <a:t>These need different functions to read them in, some of which are only available with certain packages.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packag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2082800"/>
            <a:ext cx="11201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Linked to why you are writing it and what you need to write it!</a:t>
            </a:r>
          </a:p>
          <a:p>
            <a:pPr lvl="0" marL="0" indent="0">
              <a:buNone/>
            </a:pPr>
            <a:r>
              <a:rPr/>
              <a:t>   * Write out each step</a:t>
            </a:r>
          </a:p>
        </p:txBody>
      </p:sp>
      <p:pic>
        <p:nvPicPr>
          <p:cNvPr descr="../slides/figures/structur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top-of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Use spaces appropriately</a:t>
            </a:r>
          </a:p>
        </p:txBody>
      </p:sp>
      <p:pic>
        <p:nvPicPr>
          <p:cNvPr descr="../slides/figures/hard-to-read-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81200"/>
            <a:ext cx="55245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It’s important to save scripts as you go and you can always come back to them and send them to other people.</a:t>
            </a:r>
          </a:p>
          <a:p>
            <a:pPr lvl="0" marL="0" indent="0">
              <a:buNone/>
            </a:pPr>
          </a:p>
          <a:p>
            <a:pPr lvl="1"/>
            <a:r>
              <a:rPr/>
              <a:t>Give the script a good name and save it regularly!</a:t>
            </a:r>
          </a:p>
        </p:txBody>
      </p:sp>
      <p:pic>
        <p:nvPicPr>
          <p:cNvPr descr="../slides/figures/save-scri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 questions to think about before writing a script:</a:t>
            </a:r>
          </a:p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Comment your code a lot (using #)</a:t>
            </a:r>
          </a:p>
          <a:p>
            <a:pPr lvl="1"/>
            <a:r>
              <a:rPr/>
              <a:t>Make your code easy to read</a:t>
            </a:r>
          </a:p>
          <a:p>
            <a:pPr lvl="1"/>
            <a:r>
              <a:rPr/>
              <a:t>Save your scripts regularly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way to share scripts with the world (or just your collaborators) is through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Slides are available here: </a:t>
            </a:r>
            <a:r>
              <a:rPr>
                <a:hlinkClick r:id="rId3"/>
              </a:rPr>
              <a:t>https://github.com/thomasbattram/how_to_write_a_script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Bad script</a:t>
            </a:r>
          </a:p>
          <a:p>
            <a:pPr lvl="0" marL="0" indent="0">
              <a:buNone/>
            </a:pPr>
          </a:p>
          <a:p>
            <a:pPr lvl="1"/>
            <a:r>
              <a:rPr>
                <a:hlinkClick r:id="rId3"/>
              </a:rPr>
              <a:t>Good script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Making a new R script</a:t>
            </a:r>
          </a:p>
          <a:p>
            <a:pPr lvl="1"/>
            <a:r>
              <a:rPr/>
              <a:t>Commenting your scripts</a:t>
            </a:r>
          </a:p>
          <a:p>
            <a:pPr lvl="1"/>
            <a:r>
              <a:rPr/>
              <a:t>What to think about before starting to script</a:t>
            </a:r>
          </a:p>
          <a:p>
            <a:pPr lvl="1"/>
            <a:r>
              <a:rPr/>
              <a:t>How the top of your script should look</a:t>
            </a:r>
          </a:p>
          <a:p>
            <a:pPr lvl="1"/>
            <a:r>
              <a:rPr/>
              <a:t>Making your code easier to read</a:t>
            </a:r>
          </a:p>
          <a:p>
            <a:pPr lvl="1"/>
            <a:r>
              <a:rPr/>
              <a:t>Saving your scripts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usual R Studio screen has four windows:</a:t>
            </a:r>
          </a:p>
          <a:p>
            <a:pPr lvl="2"/>
            <a:r>
              <a:rPr/>
              <a:t>CONSOLE</a:t>
            </a:r>
          </a:p>
          <a:p>
            <a:pPr lvl="2"/>
            <a:r>
              <a:rPr/>
              <a:t>WORKPLCE AND HISTORY</a:t>
            </a:r>
          </a:p>
          <a:p>
            <a:pPr lvl="2"/>
            <a:r>
              <a:rPr/>
              <a:t>FILES, PLOTS, PACKAGES AND HELP</a:t>
            </a:r>
          </a:p>
          <a:p>
            <a:pPr lvl="2"/>
            <a:r>
              <a:rPr b="1"/>
              <a:t>R SCRIPT AND DATA VIEW</a:t>
            </a:r>
            <a:r>
              <a:rPr/>
              <a:t> (this is where you keep a record of your work. For Stata users, this would be like your do-file, for SPSS users it is like the syntax and for SAS users, the SAS program.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slides/figures/rstudio-full-scree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816100"/>
            <a:ext cx="7785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new-r-script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</a:p>
        </p:txBody>
      </p:sp>
      <p:pic>
        <p:nvPicPr>
          <p:cNvPr descr="../slides/figures/script-to-console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Code with a # before it does not get run</a:t>
            </a:r>
          </a:p>
          <a:p>
            <a:pPr lvl="1"/>
            <a:r>
              <a:rPr/>
              <a:t>This is useful for making your scripts much easier to read!</a:t>
            </a:r>
          </a:p>
          <a:p>
            <a:pPr lvl="1"/>
            <a:r>
              <a:rPr/>
              <a:t>Comment on WHY and WHAT (to start with)</a:t>
            </a:r>
          </a:p>
          <a:p>
            <a:pPr lvl="2"/>
            <a:r>
              <a:rPr/>
              <a:t>Start with many comments!!! Also, use comments to split up the script to make it clearer</a:t>
            </a:r>
          </a:p>
        </p:txBody>
      </p:sp>
      <p:pic>
        <p:nvPicPr>
          <p:cNvPr descr="../slides/figures/commenting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0" marL="0" indent="0">
              <a:buNone/>
            </a:pPr>
          </a:p>
          <a:p>
            <a:pPr lvl="1">
              <a:buAutoNum startAt="2" type="arabicPeriod"/>
            </a:pPr>
            <a:r>
              <a:rPr/>
              <a:t>What do I need to write this script?</a:t>
            </a:r>
          </a:p>
          <a:p>
            <a:pPr lvl="0" marL="0" indent="0">
              <a:buNone/>
            </a:pPr>
          </a:p>
          <a:p>
            <a:pPr lvl="1">
              <a:buAutoNum startAt="3"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Think about it and write it down!</a:t>
            </a:r>
          </a:p>
          <a:p>
            <a:pPr lvl="2"/>
            <a:r>
              <a:rPr/>
              <a:t>e.g. clean a dataset OR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</p:txBody>
      </p:sp>
      <p:pic>
        <p:nvPicPr>
          <p:cNvPr descr="../slides/figures/title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2020-10-05T22:53:50Z</dcterms:created>
  <dcterms:modified xsi:type="dcterms:W3CDTF">2020-10-05T22:53:50Z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