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1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05/10/2020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59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B51A47-E3B3-4704-9EFA-970F94A26DD0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00" y="1825625"/>
            <a:ext cx="112032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29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05/10/2020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76472" y="0"/>
            <a:ext cx="4615528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041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1EA1A3-4B84-40CA-958B-FA94F21715C6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4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61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8094-F9A4-D145-BA58-5B7035A4C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DD1CF-AE22-5F45-8621-82C0AE34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7049-F653-754B-B725-3E8752CC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EA51-7FC3-9141-9D0C-B47C1CD1DF00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5C9E6-6332-614B-8076-32FA17B1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1BF2-6C71-A241-8290-BE79D8F2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E6FE-20BB-3448-9E34-81D49582C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9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400" y="1825626"/>
            <a:ext cx="112032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05/10/2020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169" y="6362235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34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6" r:id="rId3"/>
    <p:sldLayoutId id="2147483668" r:id="rId4"/>
    <p:sldLayoutId id="2147483688" r:id="rId5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SzPct val="8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SzPct val="85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battram/how_to_write_a_script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battram/how_to_write_a_script/blob/master/scripts/bad_script.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521563"/>
            <a:ext cx="7012800" cy="14688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Gwen’s and Tom’s simple guide to writing a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Gwen Fernandes, Thomas Battram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Step 2: What do I need to write this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Datasets!</a:t>
            </a:r>
          </a:p>
          <a:p>
            <a:pPr lvl="1"/>
            <a:r>
              <a:rPr dirty="0"/>
              <a:t>Using only base R can make things difficult… Packages!</a:t>
            </a:r>
          </a:p>
          <a:p>
            <a:pPr lvl="1"/>
            <a:r>
              <a:rPr dirty="0"/>
              <a:t>Packages are made by others and are there to make your life easier</a:t>
            </a:r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For example, reading data into R can be tricky depending on how the data is stored, but packages can make this easier!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Reading data into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Depending on what form the data is in, you have to use different functions to read in the data. Data you get may be in:</a:t>
            </a:r>
          </a:p>
          <a:p>
            <a:pPr lvl="1"/>
            <a:r>
              <a:t>excel spreadsheets</a:t>
            </a:r>
          </a:p>
          <a:p>
            <a:pPr lvl="1"/>
            <a:r>
              <a:t>comma seperated value (csv) files</a:t>
            </a:r>
          </a:p>
          <a:p>
            <a:pPr lvl="1"/>
            <a:r>
              <a:t>text separated value (tsv) files</a:t>
            </a:r>
          </a:p>
          <a:p>
            <a:pPr lvl="1"/>
            <a:r>
              <a:t>spss files</a:t>
            </a:r>
          </a:p>
          <a:p>
            <a:pPr lvl="1"/>
            <a:r>
              <a:t>stata files</a:t>
            </a:r>
          </a:p>
          <a:p>
            <a:pPr lvl="1"/>
            <a:r>
              <a:t>images (e.g. .png files)</a:t>
            </a:r>
          </a:p>
          <a:p>
            <a:pPr marL="0" lvl="0" indent="0">
              <a:buNone/>
            </a:pPr>
            <a:r>
              <a:t>These need different functions to read them in, some of which are only available with certain packages.</a:t>
            </a:r>
          </a:p>
        </p:txBody>
      </p:sp>
      <p:pic>
        <p:nvPicPr>
          <p:cNvPr id="4" name="Picture 3" descr="../slides/figures/package-example.png">
            <a:extLst>
              <a:ext uri="{FF2B5EF4-FFF2-40B4-BE49-F238E27FC236}">
                <a16:creationId xmlns:a16="http://schemas.microsoft.com/office/drawing/2014/main" id="{DD229071-605C-4E47-B12C-F1512722F8B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51907" y="3104907"/>
            <a:ext cx="5177420" cy="171993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3: How am I going to write this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GB" dirty="0"/>
              <a:t>Linked to why you are writing it and what you need to write it! </a:t>
            </a:r>
          </a:p>
          <a:p>
            <a:pPr lvl="1"/>
            <a:endParaRPr lang="en-GB" dirty="0"/>
          </a:p>
          <a:p>
            <a:pPr lvl="1"/>
            <a:r>
              <a:rPr dirty="0"/>
              <a:t>Write out each step</a:t>
            </a:r>
          </a:p>
        </p:txBody>
      </p:sp>
      <p:pic>
        <p:nvPicPr>
          <p:cNvPr id="4" name="Picture 1" descr="../slides/figures/structure-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743200"/>
            <a:ext cx="5524500" cy="242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Top of the script</a:t>
            </a:r>
          </a:p>
        </p:txBody>
      </p:sp>
      <p:pic>
        <p:nvPicPr>
          <p:cNvPr id="3" name="Picture 1" descr="../slides/figures/top-of-scrip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4700" y="1816100"/>
            <a:ext cx="5537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Make your code easy to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Use a consistent style when writing code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endParaRPr/>
          </a:p>
          <a:p>
            <a:pPr lvl="1">
              <a:buAutoNum type="arabicPeriod" startAt="2"/>
            </a:pPr>
            <a:r>
              <a:t>Use spaces appropriately</a:t>
            </a:r>
          </a:p>
        </p:txBody>
      </p:sp>
      <p:pic>
        <p:nvPicPr>
          <p:cNvPr id="4" name="Picture 1" descr="../slides/figures/hard-to-read-cod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81200"/>
            <a:ext cx="5524500" cy="392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Saving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It’s important to save scripts as you go and you can always come back to them and send them to other people.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Give the script a good name and save it regularly!</a:t>
            </a:r>
          </a:p>
        </p:txBody>
      </p:sp>
      <p:pic>
        <p:nvPicPr>
          <p:cNvPr id="4" name="Picture 1" descr="../slides/figures/save-scrip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908300"/>
            <a:ext cx="55245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30F1A1D-0905-594F-9716-B157E54661D0}"/>
              </a:ext>
            </a:extLst>
          </p:cNvPr>
          <p:cNvSpPr/>
          <p:nvPr/>
        </p:nvSpPr>
        <p:spPr>
          <a:xfrm>
            <a:off x="7766613" y="3345083"/>
            <a:ext cx="474562" cy="4629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92D93-CC89-9D46-AD49-F8BAD5F8F5B9}"/>
              </a:ext>
            </a:extLst>
          </p:cNvPr>
          <p:cNvSpPr txBox="1"/>
          <p:nvPr/>
        </p:nvSpPr>
        <p:spPr>
          <a:xfrm>
            <a:off x="7552482" y="5058551"/>
            <a:ext cx="220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CTRL (or CMD) + 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3 questions to think about before writing a script:</a:t>
            </a:r>
          </a:p>
          <a:p>
            <a:pPr lvl="1">
              <a:buAutoNum type="arabicPeriod"/>
            </a:pPr>
            <a:r>
              <a:rPr dirty="0"/>
              <a:t>Why am I writing this script?</a:t>
            </a:r>
          </a:p>
          <a:p>
            <a:pPr lvl="1">
              <a:buAutoNum type="arabicPeriod"/>
            </a:pPr>
            <a:r>
              <a:rPr dirty="0"/>
              <a:t>What do I need to write this script?</a:t>
            </a:r>
          </a:p>
          <a:p>
            <a:pPr lvl="1">
              <a:buAutoNum type="arabicPeriod"/>
            </a:pPr>
            <a:r>
              <a:rPr dirty="0"/>
              <a:t>How am I going to write this script?</a:t>
            </a:r>
          </a:p>
          <a:p>
            <a:pPr marL="0" lvl="0" indent="0">
              <a:buNone/>
            </a:pPr>
            <a:endParaRPr dirty="0"/>
          </a:p>
          <a:p>
            <a:pPr lvl="1"/>
            <a:r>
              <a:rPr dirty="0"/>
              <a:t>Comment your code a lot</a:t>
            </a:r>
            <a:r>
              <a:rPr lang="en-GB"/>
              <a:t> (using #)</a:t>
            </a:r>
            <a:endParaRPr/>
          </a:p>
          <a:p>
            <a:pPr lvl="1"/>
            <a:r>
              <a:rPr dirty="0"/>
              <a:t>Make your code easy to read</a:t>
            </a:r>
          </a:p>
          <a:p>
            <a:pPr lvl="1"/>
            <a:r>
              <a:rPr dirty="0"/>
              <a:t>Save your scripts regularly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One way to share scripts with the world (or just your collaborators) is through </a:t>
            </a:r>
            <a:r>
              <a:rPr>
                <a:hlinkClick r:id="rId2"/>
              </a:rPr>
              <a:t>GitHub</a:t>
            </a:r>
            <a:r>
              <a:t>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Slides are available here: </a:t>
            </a:r>
            <a:r>
              <a:rPr>
                <a:hlinkClick r:id="rId3"/>
              </a:rPr>
              <a:t>https://github.com/thomasbattram/how_to_write_a_script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On to the practical!!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Bad script</a:t>
            </a:r>
          </a:p>
          <a:p>
            <a:pPr marL="0" lvl="0" indent="0">
              <a:buNone/>
            </a:pPr>
            <a:endParaRPr>
              <a:hlinkClick r:id="rId2"/>
            </a:endParaRPr>
          </a:p>
          <a:p>
            <a:pPr lvl="1"/>
            <a:r>
              <a:rPr>
                <a:hlinkClick r:id="rId2"/>
              </a:rPr>
              <a:t>Good script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Making a new R script</a:t>
            </a:r>
          </a:p>
          <a:p>
            <a:pPr lvl="1"/>
            <a:r>
              <a:t>Commenting your scripts</a:t>
            </a:r>
          </a:p>
          <a:p>
            <a:pPr lvl="1"/>
            <a:r>
              <a:t>What to think about before starting to script</a:t>
            </a:r>
          </a:p>
          <a:p>
            <a:pPr lvl="1"/>
            <a:r>
              <a:t>How the top of your script should look</a:t>
            </a:r>
          </a:p>
          <a:p>
            <a:pPr lvl="1"/>
            <a:r>
              <a:t>Making your code easier to read</a:t>
            </a:r>
          </a:p>
          <a:p>
            <a:pPr lvl="1"/>
            <a:r>
              <a:t>Saving your scripts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Making a new R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usual R Studio screen has four windows:</a:t>
            </a:r>
          </a:p>
          <a:p>
            <a:pPr lvl="2"/>
            <a:r>
              <a:t>CONSOLE</a:t>
            </a:r>
          </a:p>
          <a:p>
            <a:pPr lvl="2"/>
            <a:r>
              <a:t>WORKPLCE AND HISTORY</a:t>
            </a:r>
          </a:p>
          <a:p>
            <a:pPr lvl="2"/>
            <a:r>
              <a:t>FILES, PLOTS, PACKAGES AND HELP</a:t>
            </a:r>
          </a:p>
          <a:p>
            <a:pPr lvl="2"/>
            <a:r>
              <a:rPr b="1"/>
              <a:t>R SCRIPT AND DATA VIEW</a:t>
            </a:r>
            <a:r>
              <a:t> (this is where you keep a record of your work. For Stata users, this would be like your do-file, for SPSS users it is like the syntax and for SAS users, the SAS program.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./slides/figures/rstudio-full-screen.pd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6799" y="150471"/>
            <a:ext cx="11098402" cy="608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67EFAE-6EC2-F640-9C44-5964639BFE5C}"/>
              </a:ext>
            </a:extLst>
          </p:cNvPr>
          <p:cNvSpPr/>
          <p:nvPr/>
        </p:nvSpPr>
        <p:spPr>
          <a:xfrm>
            <a:off x="546799" y="532435"/>
            <a:ext cx="4858578" cy="22107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Making a new R script</a:t>
            </a:r>
          </a:p>
        </p:txBody>
      </p:sp>
      <p:pic>
        <p:nvPicPr>
          <p:cNvPr id="3" name="Picture 1" descr="../slides/figures/new-r-script.pd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816100"/>
            <a:ext cx="80391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9D3155F-83DF-5043-8BFD-DA15BD7155FB}"/>
              </a:ext>
            </a:extLst>
          </p:cNvPr>
          <p:cNvSpPr/>
          <p:nvPr/>
        </p:nvSpPr>
        <p:spPr>
          <a:xfrm>
            <a:off x="7928659" y="1947441"/>
            <a:ext cx="416688" cy="402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Making a new R script</a:t>
            </a:r>
          </a:p>
        </p:txBody>
      </p:sp>
      <p:pic>
        <p:nvPicPr>
          <p:cNvPr id="3" name="Picture 1" descr="../slides/figures/script-to-console.pd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816100"/>
            <a:ext cx="74295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dirty="0"/>
              <a:t>Code with a # before it does not get run</a:t>
            </a:r>
          </a:p>
          <a:p>
            <a:pPr lvl="1"/>
            <a:r>
              <a:rPr dirty="0"/>
              <a:t>This is useful for making your scripts much easier to read!</a:t>
            </a:r>
          </a:p>
          <a:p>
            <a:pPr lvl="1"/>
            <a:r>
              <a:rPr dirty="0"/>
              <a:t>Comment on WHY and WHAT (to start with)</a:t>
            </a:r>
          </a:p>
          <a:p>
            <a:pPr lvl="2"/>
            <a:r>
              <a:rPr dirty="0"/>
              <a:t>Start with many comments! Also, use comments to split up the script to make it clearer</a:t>
            </a:r>
          </a:p>
        </p:txBody>
      </p:sp>
      <p:pic>
        <p:nvPicPr>
          <p:cNvPr id="4" name="Picture 1" descr="../slides/figures/commenting-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362200"/>
            <a:ext cx="55245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/>
          <a:p>
            <a:pPr marL="0" lvl="0" indent="0">
              <a:buNone/>
            </a:pPr>
            <a:r>
              <a:t>3 steps before starting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Why am I writing this script?</a:t>
            </a:r>
          </a:p>
          <a:p>
            <a:pPr marL="0" lvl="0" indent="0">
              <a:buNone/>
            </a:pPr>
            <a:endParaRPr/>
          </a:p>
          <a:p>
            <a:pPr lvl="1">
              <a:buAutoNum type="arabicPeriod" startAt="2"/>
            </a:pPr>
            <a:r>
              <a:t>What do I need to write this script?</a:t>
            </a:r>
          </a:p>
          <a:p>
            <a:pPr marL="0" lvl="0" indent="0">
              <a:buNone/>
            </a:pPr>
            <a:endParaRPr/>
          </a:p>
          <a:p>
            <a:pPr lvl="1">
              <a:buAutoNum type="arabicPeriod" startAt="3"/>
            </a:pPr>
            <a:r>
              <a:t>How am I going to write this script?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1: Why am I writing this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dirty="0"/>
              <a:t>Think about it and write it down!</a:t>
            </a:r>
          </a:p>
          <a:p>
            <a:pPr lvl="2"/>
            <a:r>
              <a:rPr dirty="0"/>
              <a:t>e.g. clean a dataset</a:t>
            </a:r>
            <a:r>
              <a:rPr lang="en-GB" dirty="0"/>
              <a:t> OR</a:t>
            </a:r>
            <a:r>
              <a:rPr dirty="0"/>
              <a:t> assess association between x and y</a:t>
            </a:r>
          </a:p>
          <a:p>
            <a:pPr lvl="1"/>
            <a:r>
              <a:rPr dirty="0"/>
              <a:t>Give the script a good name, write a descriptive title + add a couple of lines that describe the purpose of the script</a:t>
            </a:r>
          </a:p>
        </p:txBody>
      </p:sp>
      <p:pic>
        <p:nvPicPr>
          <p:cNvPr id="4" name="Picture 1" descr="../slides/figures/title-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527300"/>
            <a:ext cx="55245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881411C-82BA-43E8-8995-D58F16B55732}" vid="{17BFEF76-966F-44E9-A8B0-857A579F99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608</Words>
  <Application>Microsoft Macintosh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Sanchez Regular</vt:lpstr>
      <vt:lpstr>Wingdings</vt:lpstr>
      <vt:lpstr>University of Bristol (Main URL)</vt:lpstr>
      <vt:lpstr>Gwen’s and Tom’s simple guide to writing a script</vt:lpstr>
      <vt:lpstr>Outline</vt:lpstr>
      <vt:lpstr>Making a new R script</vt:lpstr>
      <vt:lpstr>PowerPoint Presentation</vt:lpstr>
      <vt:lpstr>Making a new R script</vt:lpstr>
      <vt:lpstr>Making a new R script</vt:lpstr>
      <vt:lpstr>Commenting</vt:lpstr>
      <vt:lpstr>3 steps before starting</vt:lpstr>
      <vt:lpstr>Step 1: Why am I writing this script?</vt:lpstr>
      <vt:lpstr>Step 2: What do I need to write this script?</vt:lpstr>
      <vt:lpstr>Reading data into R</vt:lpstr>
      <vt:lpstr>Step 3: How am I going to write this script?</vt:lpstr>
      <vt:lpstr>Top of the script</vt:lpstr>
      <vt:lpstr>Make your code easy to read</vt:lpstr>
      <vt:lpstr>Saving scripts</vt:lpstr>
      <vt:lpstr>Summary</vt:lpstr>
      <vt:lpstr>Git</vt:lpstr>
      <vt:lpstr>On to the practical!!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Sanchez Regular</vt:lpstr>
      <vt:lpstr>Wingdings</vt:lpstr>
      <vt:lpstr>University of Bristol (Main URL)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Gwen’s and Tom’s simple guide to writing a script</dc:title>
  <dc:creator>Gwen Fernandes, Thomas Battram</dc:creator>
  <cp:keywords/>
  <cp:lastModifiedBy>Tom Battram</cp:lastModifiedBy>
  <cp:revision>4</cp:revision>
  <dcterms:created xsi:type="dcterms:W3CDTF">2020-10-05T22:40:55Z</dcterms:created>
  <dcterms:modified xsi:type="dcterms:W3CDTF">2020-10-05T22:53:32Z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