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17/02/2020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17/02/2020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17/02/2020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battram/how_to_write_a_scri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Gwen’s and Tom’s simple guide to writing a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Gwen Fernandes, Thomas Battram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your code easy to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 big points here:</a:t>
            </a:r>
          </a:p>
          <a:p>
            <a:pPr lvl="1">
              <a:buAutoNum type="arabicPeriod"/>
            </a:pPr>
            <a:r>
              <a:rPr dirty="0"/>
              <a:t>Use a consistent style when writing code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a_var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a.var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aVar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marL="457189" lvl="1" indent="0">
              <a:buNone/>
            </a:pPr>
            <a:r>
              <a:rPr lang="en-GB" dirty="0"/>
              <a:t>2. </a:t>
            </a:r>
            <a:r>
              <a:rPr dirty="0"/>
              <a:t>Use spaces appropriately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x &lt;-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51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124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60386920-142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4124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x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60386920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142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4124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x  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    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   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    ,  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51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124</a:t>
            </a:r>
            <a:r>
              <a:rPr sz="1800" dirty="0">
                <a:latin typeface="Courier"/>
              </a:rPr>
              <a:t>    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60386920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  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142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4124</a:t>
            </a:r>
            <a:r>
              <a:rPr sz="1800"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Saving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It’s important to save scripts as you go and you can always come back to them and send them to other people.</a:t>
            </a:r>
          </a:p>
          <a:p>
            <a:pPr marL="0" lvl="0" indent="0">
              <a:buNone/>
            </a:pPr>
            <a:r>
              <a:t>To save the script you can just press the save button in RStudio or press ctrl + S (or cmd + S for Macs).</a:t>
            </a:r>
          </a:p>
          <a:p>
            <a:pPr marL="0" lvl="0" indent="0">
              <a:buNone/>
            </a:pPr>
            <a:r>
              <a:t>Give the script a good name and save it regularly!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3 questions to think about before writing a script:</a:t>
            </a:r>
          </a:p>
          <a:p>
            <a:pPr lvl="1">
              <a:buAutoNum type="arabicPeriod"/>
            </a:pPr>
            <a:r>
              <a:t>Why am I writing this script?</a:t>
            </a:r>
          </a:p>
          <a:p>
            <a:pPr lvl="1">
              <a:buAutoNum type="arabicPeriod"/>
            </a:pPr>
            <a:r>
              <a:t>What do I need to write this script?</a:t>
            </a:r>
          </a:p>
          <a:p>
            <a:pPr lvl="1">
              <a:buAutoNum type="arabicPeriod"/>
            </a:pPr>
            <a:r>
              <a:t>How am I going to write this script?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Comment your code a lot</a:t>
            </a:r>
          </a:p>
          <a:p>
            <a:pPr lvl="1"/>
            <a:r>
              <a:t>Make your code easy to read</a:t>
            </a:r>
          </a:p>
          <a:p>
            <a:pPr lvl="1"/>
            <a:r>
              <a:t>Save your scripts regularly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Slides and markdown script is available here: </a:t>
            </a:r>
            <a:r>
              <a:rPr dirty="0">
                <a:hlinkClick r:id="rId2"/>
              </a:rPr>
              <a:t>https://github.com/thomasbattram/how_to_write_a_script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Commenting your scripts</a:t>
            </a:r>
          </a:p>
          <a:p>
            <a:pPr lvl="1"/>
            <a:r>
              <a:t>What to think about before starting to script</a:t>
            </a:r>
          </a:p>
          <a:p>
            <a:pPr lvl="1"/>
            <a:r>
              <a:t>How the top of your script should look</a:t>
            </a:r>
          </a:p>
          <a:p>
            <a:pPr lvl="1"/>
            <a:r>
              <a:t>Making your code easier to read</a:t>
            </a:r>
          </a:p>
          <a:p>
            <a:pPr lvl="1"/>
            <a:r>
              <a:t>Saving your scripts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dirty="0"/>
              <a:t>Code with a # before it does not get run</a:t>
            </a:r>
            <a:r>
              <a:rPr lang="en-GB" dirty="0"/>
              <a:t> when pushed to the console</a:t>
            </a:r>
            <a:endParaRPr dirty="0"/>
          </a:p>
          <a:p>
            <a:pPr lvl="1"/>
            <a:r>
              <a:rPr dirty="0"/>
              <a:t>This is useful for </a:t>
            </a:r>
            <a:r>
              <a:rPr lang="en-GB" dirty="0"/>
              <a:t>making your scripts much easier to read!</a:t>
            </a:r>
            <a:endParaRPr dirty="0"/>
          </a:p>
          <a:p>
            <a:pPr lvl="1"/>
            <a:r>
              <a:rPr dirty="0"/>
              <a:t>Comment on WHY and WHAT (to start with)</a:t>
            </a:r>
          </a:p>
          <a:p>
            <a:pPr lvl="2"/>
            <a:r>
              <a:rPr dirty="0"/>
              <a:t>Start with many comments!!! Also, use comments to split up the script to make it clearer e.g.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Part A of script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comment</a:t>
            </a:r>
            <a:br>
              <a:rPr dirty="0"/>
            </a:br>
            <a:r>
              <a:rPr sz="1800" dirty="0" err="1">
                <a:latin typeface="Courier"/>
              </a:rPr>
              <a:t>some_code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comment</a:t>
            </a:r>
            <a:br>
              <a:rPr dirty="0"/>
            </a:br>
            <a:r>
              <a:rPr sz="1800" dirty="0" err="1">
                <a:latin typeface="Courier"/>
              </a:rPr>
              <a:t>more_code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Part B of script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 steps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Why am I writing this script?</a:t>
            </a:r>
          </a:p>
          <a:p>
            <a:pPr lvl="1">
              <a:buAutoNum type="arabicPeriod"/>
            </a:pPr>
            <a:r>
              <a:t>What do I need to write this script?</a:t>
            </a:r>
          </a:p>
          <a:p>
            <a:pPr lvl="1">
              <a:buAutoNum type="arabicPeriod"/>
            </a:pPr>
            <a:r>
              <a:t>How am I going to write this script?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1: Why am I writing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Think about it and write it down!!!</a:t>
            </a:r>
          </a:p>
          <a:p>
            <a:pPr lvl="1"/>
            <a:r>
              <a:t>e.g. clean a dataset, assess association between x and y</a:t>
            </a:r>
          </a:p>
          <a:p>
            <a:pPr lvl="1"/>
            <a:r>
              <a:t>Give the script a good name, write a descriptive title + add a couple of lines that describe the purpose of the script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 in ALSPAC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2: What do I need to write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Datasets!</a:t>
            </a:r>
          </a:p>
          <a:p>
            <a:pPr lvl="1"/>
            <a:r>
              <a:t>Using only base R can make things difficult… Packages!</a:t>
            </a:r>
          </a:p>
          <a:p>
            <a:pPr lvl="1"/>
            <a:r>
              <a:t>Packages are made by others and are there to make your life easier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For example, reading data into R can be tricky depending on how the data is stored, but packages can make this easier!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Depending on what form the data is in, you have to use different functions to read in the data. Data you get may be in:</a:t>
            </a:r>
          </a:p>
          <a:p>
            <a:pPr lvl="1"/>
            <a:r>
              <a:rPr dirty="0"/>
              <a:t>excel spreadsheets</a:t>
            </a:r>
          </a:p>
          <a:p>
            <a:pPr lvl="1"/>
            <a:r>
              <a:rPr dirty="0"/>
              <a:t>comma </a:t>
            </a:r>
            <a:r>
              <a:rPr dirty="0" err="1"/>
              <a:t>seperated</a:t>
            </a:r>
            <a:r>
              <a:rPr dirty="0"/>
              <a:t> value (csv) files</a:t>
            </a:r>
          </a:p>
          <a:p>
            <a:pPr lvl="1"/>
            <a:r>
              <a:rPr dirty="0"/>
              <a:t>text separated value (</a:t>
            </a:r>
            <a:r>
              <a:rPr dirty="0" err="1"/>
              <a:t>tsv</a:t>
            </a:r>
            <a:r>
              <a:rPr dirty="0"/>
              <a:t>) files</a:t>
            </a:r>
          </a:p>
          <a:p>
            <a:pPr lvl="1"/>
            <a:r>
              <a:rPr dirty="0" err="1"/>
              <a:t>spss</a:t>
            </a:r>
            <a:r>
              <a:rPr dirty="0"/>
              <a:t> files</a:t>
            </a:r>
          </a:p>
          <a:p>
            <a:pPr lvl="1"/>
            <a:r>
              <a:rPr dirty="0" err="1"/>
              <a:t>stata</a:t>
            </a:r>
            <a:r>
              <a:rPr dirty="0"/>
              <a:t> files</a:t>
            </a:r>
          </a:p>
          <a:p>
            <a:pPr lvl="1"/>
            <a:r>
              <a:rPr dirty="0"/>
              <a:t>images (e.g. .</a:t>
            </a:r>
            <a:r>
              <a:rPr dirty="0" err="1"/>
              <a:t>png</a:t>
            </a:r>
            <a:r>
              <a:rPr dirty="0"/>
              <a:t> files)</a:t>
            </a:r>
          </a:p>
          <a:p>
            <a:pPr marL="0" lvl="0" indent="0">
              <a:buNone/>
            </a:pPr>
            <a:r>
              <a:rPr dirty="0"/>
              <a:t>These need different functions to read them in, some of which are only available with certain packages.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(haven)</a:t>
            </a:r>
            <a:br>
              <a:rPr dirty="0"/>
            </a:br>
            <a:r>
              <a:rPr sz="1800" dirty="0">
                <a:latin typeface="Courier"/>
              </a:rPr>
              <a:t>df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my_data.dta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  <a:r>
              <a:rPr lang="en-GB" sz="1800" dirty="0">
                <a:latin typeface="Courier"/>
              </a:rPr>
              <a:t> 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3: How am I going to write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As you have thought about why you’re writing the script and what you need this should be easy! </a:t>
            </a:r>
          </a:p>
          <a:p>
            <a:pPr lvl="1"/>
            <a:r>
              <a:rPr dirty="0"/>
              <a:t>Write out each step</a:t>
            </a:r>
          </a:p>
          <a:p>
            <a:pPr marL="1270000" lvl="0" indent="0">
              <a:buNone/>
            </a:pPr>
            <a:endParaRPr lang="en-GB" sz="1600" i="1" dirty="0">
              <a:solidFill>
                <a:srgbClr val="60A0B0"/>
              </a:solidFill>
              <a:latin typeface="Courier"/>
            </a:endParaRPr>
          </a:p>
          <a:p>
            <a:pPr marL="1270000"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structure of the script:</a:t>
            </a:r>
            <a:br>
              <a:rPr sz="24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1. Extract the smoking variables</a:t>
            </a:r>
            <a:br>
              <a:rPr sz="24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2. Exclude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indiviauls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with withdrawn consent and too much missing data</a:t>
            </a:r>
            <a:br>
              <a:rPr sz="24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3. Generate pack years variable </a:t>
            </a:r>
            <a:br>
              <a:rPr sz="24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4. Check for outliers</a:t>
            </a:r>
            <a:br>
              <a:rPr sz="24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5. Write out a table with identifiers and pack years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 of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Generating pack years in ALSPAC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load packages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(haven)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read in data</a:t>
            </a:r>
            <a:br>
              <a:rPr dirty="0"/>
            </a:br>
            <a:r>
              <a:rPr sz="1800" dirty="0">
                <a:latin typeface="Courier"/>
              </a:rPr>
              <a:t>df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my_data.dta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structure of the script: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1. Extract the smoking variables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2. Exclude individuals with withdrawn consent and too much missing data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3. Generate pack years variable 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4. Check for outliers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5. Write out a table with identifiers and pack years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901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</vt:lpstr>
      <vt:lpstr>Courier New</vt:lpstr>
      <vt:lpstr>Sanchez Regular</vt:lpstr>
      <vt:lpstr>Wingdings</vt:lpstr>
      <vt:lpstr>University of Bristol (Main URL)</vt:lpstr>
      <vt:lpstr>Gwen’s and Tom’s simple guide to writing a script</vt:lpstr>
      <vt:lpstr>Outline</vt:lpstr>
      <vt:lpstr>Commenting</vt:lpstr>
      <vt:lpstr>3 steps before starting</vt:lpstr>
      <vt:lpstr>Step 1: Why am I writing this script?</vt:lpstr>
      <vt:lpstr>Step 2: What do I need to write this script?</vt:lpstr>
      <vt:lpstr>Reading data into R</vt:lpstr>
      <vt:lpstr>Step 3: How am I going to write this script?</vt:lpstr>
      <vt:lpstr>Top of the script</vt:lpstr>
      <vt:lpstr>Make your code easy to read</vt:lpstr>
      <vt:lpstr>Saving scripts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cp:lastModifiedBy>Tom Battram</cp:lastModifiedBy>
  <cp:revision>3</cp:revision>
  <dcterms:created xsi:type="dcterms:W3CDTF">2020-02-17T18:29:14Z</dcterms:created>
  <dcterms:modified xsi:type="dcterms:W3CDTF">2020-02-17T18:46:53Z</dcterms:modified>
</cp:coreProperties>
</file>