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2099-571F-2C4A-AD69-4525A5175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0B4A9-F281-6542-9B9B-31C739087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2360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Battram</dc:creator>
  <cp:lastModifiedBy>Tom Battram</cp:lastModifiedBy>
  <cp:revision>3</cp:revision>
  <dcterms:created xsi:type="dcterms:W3CDTF">2020-02-12T14:38:45Z</dcterms:created>
  <dcterms:modified xsi:type="dcterms:W3CDTF">2020-02-12T14:57:46Z</dcterms:modified>
</cp:coreProperties>
</file>