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95B4B-D47D-9CC0-D5CD-254D49CE6E73}" v="92" dt="2020-10-19T17:59:3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battram/how_to_write_a_scrip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guides.github.com/introduction/git-handbook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battram/how_to_write_a_script/blob/master/scripts/bad_script.R" TargetMode="External"/><Relationship Id="rId2" Type="http://schemas.openxmlformats.org/officeDocument/2006/relationships/hyperlink" Target="https://github.com/thomasbattram/how_to_write_a_script/blob/master/scripts/good_script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521563"/>
            <a:ext cx="7012800" cy="14688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dirty="0"/>
              <a:t>simple guide to writing 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Thomas </a:t>
            </a:r>
            <a:r>
              <a:rPr dirty="0" err="1"/>
              <a:t>Battram</a:t>
            </a:r>
            <a:r>
              <a:rPr lang="en-US" dirty="0"/>
              <a:t> (he/him)</a:t>
            </a:r>
          </a:p>
          <a:p>
            <a:pPr marL="0" lvl="0" indent="0">
              <a:buNone/>
            </a:pPr>
            <a:r>
              <a:rPr lang="en-GB" dirty="0"/>
              <a:t>Thanks to Gwen Fernandes for assistance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Step 2: What do I need to write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Datasets!</a:t>
            </a:r>
          </a:p>
          <a:p>
            <a:pPr lvl="1"/>
            <a:r>
              <a:rPr dirty="0"/>
              <a:t>Using only base R can make things difficult… Packages!</a:t>
            </a:r>
          </a:p>
          <a:p>
            <a:pPr lvl="1"/>
            <a:r>
              <a:rPr dirty="0"/>
              <a:t>Packages are made by others and are there to make your life easier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For example, reading data into R can be tricky depending on how the data is stored, but packages can make this easier!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3BC720-9787-4FFB-A005-A926082B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4906992"/>
            <a:ext cx="6807200" cy="6935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Reading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Depending on what form the data is in, you have to use different functions to read in the data. Data you get may be in:</a:t>
            </a:r>
          </a:p>
          <a:p>
            <a:pPr lvl="1"/>
            <a:r>
              <a:t>excel spreadsheets</a:t>
            </a:r>
          </a:p>
          <a:p>
            <a:pPr lvl="1"/>
            <a:r>
              <a:t>comma seperated value (csv) files</a:t>
            </a:r>
          </a:p>
          <a:p>
            <a:pPr lvl="1"/>
            <a:r>
              <a:t>text separated value (tsv) files</a:t>
            </a:r>
          </a:p>
          <a:p>
            <a:pPr lvl="1"/>
            <a:r>
              <a:t>spss files</a:t>
            </a:r>
          </a:p>
          <a:p>
            <a:pPr lvl="1"/>
            <a:r>
              <a:t>stata files</a:t>
            </a:r>
          </a:p>
          <a:p>
            <a:pPr lvl="1"/>
            <a:r>
              <a:t>images (e.g. .png files)</a:t>
            </a:r>
          </a:p>
          <a:p>
            <a:pPr marL="0" lvl="0" indent="0">
              <a:buNone/>
            </a:pPr>
            <a:r>
              <a:t>These need different functions to read them in, some of which are only available with certain packages.</a:t>
            </a:r>
          </a:p>
        </p:txBody>
      </p:sp>
      <p:pic>
        <p:nvPicPr>
          <p:cNvPr id="4" name="Picture 3" descr="../slides/figures/package-example.png">
            <a:extLst>
              <a:ext uri="{FF2B5EF4-FFF2-40B4-BE49-F238E27FC236}">
                <a16:creationId xmlns:a16="http://schemas.microsoft.com/office/drawing/2014/main" id="{DD229071-605C-4E47-B12C-F1512722F8B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51907" y="3104907"/>
            <a:ext cx="5177420" cy="17199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3: How am I going to write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Linked to why you are writing it and what you need to write it! </a:t>
            </a:r>
          </a:p>
          <a:p>
            <a:pPr lvl="1"/>
            <a:endParaRPr lang="en-GB" dirty="0"/>
          </a:p>
          <a:p>
            <a:pPr lvl="1"/>
            <a:r>
              <a:rPr dirty="0"/>
              <a:t>Write out each step</a:t>
            </a:r>
          </a:p>
        </p:txBody>
      </p:sp>
      <p:pic>
        <p:nvPicPr>
          <p:cNvPr id="4" name="Picture 1" descr="../slides/figures/structure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743200"/>
            <a:ext cx="55245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Top of the script</a:t>
            </a:r>
          </a:p>
        </p:txBody>
      </p:sp>
      <p:pic>
        <p:nvPicPr>
          <p:cNvPr id="3" name="Picture 1" descr="../slides/figures/top-of-scrip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16100"/>
            <a:ext cx="5537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your code easy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/>
              <a:t>Use a consistent style when writing code</a:t>
            </a:r>
          </a:p>
          <a:p>
            <a:pPr marL="0" lvl="0" indent="0">
              <a:buNone/>
            </a:pPr>
            <a:endParaRPr dirty="0"/>
          </a:p>
          <a:p>
            <a:pPr lvl="1">
              <a:buAutoNum type="arabicPeriod" startAt="2"/>
            </a:pPr>
            <a:r>
              <a:rPr dirty="0"/>
              <a:t>Use spaces appropriatel</a:t>
            </a:r>
            <a:r>
              <a:rPr lang="en-US" dirty="0"/>
              <a:t>y</a:t>
            </a:r>
          </a:p>
          <a:p>
            <a:pPr lvl="1">
              <a:buAutoNum type="arabicPeriod" startAt="2"/>
            </a:pPr>
            <a:endParaRPr lang="en-US" dirty="0"/>
          </a:p>
          <a:p>
            <a:pPr lvl="1">
              <a:buAutoNum type="arabicPeriod" startAt="2"/>
            </a:pPr>
            <a:endParaRPr lang="en-US" dirty="0"/>
          </a:p>
          <a:p>
            <a:pPr lvl="1">
              <a:buAutoNum type="arabicPeriod" startAt="2"/>
            </a:pPr>
            <a:r>
              <a:rPr lang="en-US" dirty="0"/>
              <a:t>Use indents appropriately</a:t>
            </a:r>
            <a:endParaRPr lang="en-GB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D761A0A-F9CA-264B-9D70-FE0B19AC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83" y="1825625"/>
            <a:ext cx="6015012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Saving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It’s important to save scripts as you go and you can always come back to them and send them to other people.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Give the script a good name and save it regularly!</a:t>
            </a:r>
          </a:p>
        </p:txBody>
      </p:sp>
      <p:pic>
        <p:nvPicPr>
          <p:cNvPr id="4" name="Picture 1" descr="../slides/figures/save-scrip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08300"/>
            <a:ext cx="55245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30F1A1D-0905-594F-9716-B157E54661D0}"/>
              </a:ext>
            </a:extLst>
          </p:cNvPr>
          <p:cNvSpPr/>
          <p:nvPr/>
        </p:nvSpPr>
        <p:spPr>
          <a:xfrm>
            <a:off x="7766613" y="3345083"/>
            <a:ext cx="474562" cy="462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92D93-CC89-9D46-AD49-F8BAD5F8F5B9}"/>
              </a:ext>
            </a:extLst>
          </p:cNvPr>
          <p:cNvSpPr txBox="1"/>
          <p:nvPr/>
        </p:nvSpPr>
        <p:spPr>
          <a:xfrm>
            <a:off x="7552482" y="5058551"/>
            <a:ext cx="220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CTRL (or CMD) + 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3 questions to think about before writing a script:</a:t>
            </a:r>
          </a:p>
          <a:p>
            <a:pPr lvl="1">
              <a:buAutoNum type="arabicPeriod"/>
            </a:pPr>
            <a:r>
              <a:rPr dirty="0"/>
              <a:t>Why am I writing this script?</a:t>
            </a:r>
          </a:p>
          <a:p>
            <a:pPr lvl="1">
              <a:buAutoNum type="arabicPeriod"/>
            </a:pPr>
            <a:r>
              <a:rPr dirty="0"/>
              <a:t>What do I need to write this script?</a:t>
            </a:r>
          </a:p>
          <a:p>
            <a:pPr lvl="1">
              <a:buAutoNum type="arabicPeriod"/>
            </a:pPr>
            <a:r>
              <a:rPr dirty="0"/>
              <a:t>How am I going to write this script?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dirty="0"/>
              <a:t>Comment your code a lot</a:t>
            </a:r>
            <a:r>
              <a:rPr lang="en-GB"/>
              <a:t> (using #)</a:t>
            </a:r>
            <a:endParaRPr/>
          </a:p>
          <a:p>
            <a:pPr lvl="1"/>
            <a:r>
              <a:rPr dirty="0"/>
              <a:t>Make your code easy to read</a:t>
            </a:r>
          </a:p>
          <a:p>
            <a:pPr lvl="1"/>
            <a:r>
              <a:rPr dirty="0"/>
              <a:t>Save your scripts regularly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165" lvl="1" indent="-227965"/>
            <a:r>
              <a:rPr sz="2650" dirty="0">
                <a:latin typeface="Arial"/>
                <a:cs typeface="Arial"/>
              </a:rPr>
              <a:t>One way to share scripts with the world (or just your collaborators) is through </a:t>
            </a:r>
            <a:r>
              <a:rPr sz="2650" dirty="0">
                <a:latin typeface="Arial"/>
                <a:cs typeface="Arial"/>
                <a:hlinkClick r:id="rId2"/>
              </a:rPr>
              <a:t>GitHub</a:t>
            </a:r>
            <a:r>
              <a:rPr sz="2650" dirty="0">
                <a:latin typeface="Arial"/>
                <a:cs typeface="Arial"/>
              </a:rPr>
              <a:t>.</a:t>
            </a:r>
            <a:endParaRPr lang="en-US" sz="2650" dirty="0">
              <a:latin typeface="Arial"/>
              <a:cs typeface="Arial"/>
            </a:endParaRPr>
          </a:p>
          <a:p>
            <a:pPr marL="0" lvl="0" indent="0">
              <a:buNone/>
            </a:pPr>
            <a:endParaRPr/>
          </a:p>
          <a:p>
            <a:pPr marL="685165" lvl="1" indent="-227965"/>
            <a:r>
              <a:rPr sz="2650" dirty="0">
                <a:latin typeface="Arial"/>
                <a:cs typeface="Arial"/>
              </a:rPr>
              <a:t>Slides are available here: </a:t>
            </a:r>
            <a:r>
              <a:rPr sz="2650" dirty="0">
                <a:latin typeface="Arial"/>
                <a:cs typeface="Arial"/>
                <a:hlinkClick r:id="rId3"/>
              </a:rPr>
              <a:t>https://github.com/thomasbattram/how_to_write_a_script</a:t>
            </a:r>
          </a:p>
          <a:p>
            <a:pPr marL="457200" lvl="1" indent="0">
              <a:buNone/>
            </a:pPr>
            <a:endParaRPr lang="en-US" sz="2650" dirty="0">
              <a:latin typeface="Arial"/>
              <a:cs typeface="Arial"/>
            </a:endParaRPr>
          </a:p>
          <a:p>
            <a:pPr marL="914400" lvl="1" indent="-457200"/>
            <a:r>
              <a:rPr lang="en-US" sz="2650" dirty="0">
                <a:latin typeface="Arial"/>
                <a:cs typeface="Arial"/>
              </a:rPr>
              <a:t>For the curious:</a:t>
            </a:r>
            <a:endParaRPr lang="en-US" sz="2650" dirty="0"/>
          </a:p>
          <a:p>
            <a:pPr marL="1142365" lvl="2" indent="-227965"/>
            <a:r>
              <a:rPr lang="en-US" sz="2650" dirty="0">
                <a:latin typeface="Arial"/>
                <a:cs typeface="Arial"/>
              </a:rPr>
              <a:t>Rationale for </a:t>
            </a:r>
            <a:r>
              <a:rPr lang="en-US" sz="2650" dirty="0" err="1">
                <a:latin typeface="Arial"/>
                <a:cs typeface="Arial"/>
              </a:rPr>
              <a:t>github</a:t>
            </a:r>
            <a:r>
              <a:rPr lang="en-US" sz="2650" dirty="0">
                <a:latin typeface="Arial"/>
                <a:cs typeface="Arial"/>
              </a:rPr>
              <a:t>: </a:t>
            </a:r>
            <a:r>
              <a:rPr lang="en-US" sz="2650" dirty="0">
                <a:latin typeface="Arial"/>
                <a:cs typeface="Arial"/>
                <a:hlinkClick r:id="rId4"/>
              </a:rPr>
              <a:t>https://guides.github.com/introduction/git-handbook/</a:t>
            </a:r>
            <a:r>
              <a:rPr lang="en-US" sz="2650" dirty="0">
                <a:latin typeface="Arial"/>
                <a:cs typeface="Arial"/>
              </a:rPr>
              <a:t> </a:t>
            </a:r>
            <a:endParaRPr lang="en-US" sz="2650"/>
          </a:p>
          <a:p>
            <a:pPr marL="1142365" lvl="2" indent="-227965"/>
            <a:r>
              <a:rPr lang="en-US" sz="2650" dirty="0" err="1">
                <a:latin typeface="Arial"/>
                <a:cs typeface="Arial"/>
              </a:rPr>
              <a:t>Quickstart</a:t>
            </a:r>
            <a:r>
              <a:rPr lang="en-US" sz="2650" dirty="0">
                <a:latin typeface="Arial"/>
                <a:cs typeface="Arial"/>
              </a:rPr>
              <a:t> guide: </a:t>
            </a:r>
            <a:r>
              <a:rPr lang="en-US" sz="2650" dirty="0">
                <a:latin typeface="Arial"/>
                <a:cs typeface="Arial"/>
                <a:hlinkClick r:id="rId5"/>
              </a:rPr>
              <a:t>https://guides.github.com/activities/hello-world/</a:t>
            </a:r>
            <a:r>
              <a:rPr lang="en-US" sz="2650" dirty="0">
                <a:latin typeface="Arial"/>
                <a:cs typeface="Arial"/>
              </a:rPr>
              <a:t> </a:t>
            </a:r>
            <a:endParaRPr lang="en-US"/>
          </a:p>
          <a:p>
            <a:pPr marL="685165" lvl="1" indent="-227965"/>
            <a:endParaRPr lang="en-US" sz="26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7D6-175E-4DDE-AA6E-DFBA4A7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>
                <a:latin typeface="Sanchez Regular"/>
              </a:rPr>
              <a:t>Any questions?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D2CAE24-62B4-4234-A742-34E7B37FD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4" r="-330" b="5590"/>
          <a:stretch/>
        </p:blipFill>
        <p:spPr>
          <a:xfrm>
            <a:off x="4096085" y="1834816"/>
            <a:ext cx="4066685" cy="40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On to the practical!!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>
                <a:hlinkClick r:id="rId2"/>
              </a:rPr>
              <a:t>Bad script</a:t>
            </a:r>
          </a:p>
          <a:p>
            <a:pPr marL="0" lvl="0" indent="0">
              <a:buNone/>
            </a:pPr>
            <a:endParaRPr dirty="0">
              <a:hlinkClick r:id="rId2"/>
            </a:endParaRPr>
          </a:p>
          <a:p>
            <a:pPr lvl="1"/>
            <a:r>
              <a:rPr>
                <a:hlinkClick r:id="rId2"/>
              </a:rPr>
              <a:t>Good script</a:t>
            </a:r>
            <a:endParaRPr>
              <a:hlinkClick r:id="rId3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9ABBD-13C6-47C0-82ED-CAC810205DE8}"/>
              </a:ext>
            </a:extLst>
          </p:cNvPr>
          <p:cNvSpPr txBox="1"/>
          <p:nvPr/>
        </p:nvSpPr>
        <p:spPr>
          <a:xfrm>
            <a:off x="829340" y="3627372"/>
            <a:ext cx="105581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Things to consider for the bad script: </a:t>
            </a:r>
          </a:p>
          <a:p>
            <a:endParaRPr lang="en-GB" sz="2200" dirty="0"/>
          </a:p>
          <a:p>
            <a:pPr marL="342900" lvl="0" indent="-342900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effectLst/>
                <a:ea typeface="Times New Roman" panose="02020603050405020304" pitchFamily="18" charset="0"/>
              </a:rPr>
              <a:t>What is the point of this script?</a:t>
            </a:r>
            <a:endParaRPr lang="en-GB" sz="22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effectLst/>
                <a:ea typeface="Times New Roman" panose="02020603050405020304" pitchFamily="18" charset="0"/>
              </a:rPr>
              <a:t>What is it about? Can you tell by the commands? Could you infer, if you had to? </a:t>
            </a:r>
            <a:endParaRPr lang="en-GB" sz="22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effectLst/>
                <a:ea typeface="Times New Roman" panose="02020603050405020304" pitchFamily="18" charset="0"/>
              </a:rPr>
              <a:t>How could you make this script better? </a:t>
            </a:r>
            <a:endParaRPr lang="en-GB" sz="22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effectLst/>
                <a:ea typeface="Times New Roman" panose="02020603050405020304" pitchFamily="18" charset="0"/>
              </a:rPr>
              <a:t>Is this something you could share with a new user/researcher/analyst? </a:t>
            </a:r>
            <a:endParaRPr lang="en-GB" sz="2200" dirty="0">
              <a:effectLst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Making a new R script</a:t>
            </a:r>
          </a:p>
          <a:p>
            <a:pPr lvl="1"/>
            <a:r>
              <a:rPr dirty="0"/>
              <a:t>Commenting your scripts</a:t>
            </a:r>
          </a:p>
          <a:p>
            <a:pPr lvl="1"/>
            <a:r>
              <a:rPr dirty="0"/>
              <a:t>What to think about before starting to script</a:t>
            </a:r>
          </a:p>
          <a:p>
            <a:pPr lvl="1"/>
            <a:r>
              <a:rPr dirty="0"/>
              <a:t>How the top of your script should look</a:t>
            </a:r>
          </a:p>
          <a:p>
            <a:pPr lvl="1"/>
            <a:r>
              <a:rPr dirty="0"/>
              <a:t>Making your code easier to read</a:t>
            </a:r>
          </a:p>
          <a:p>
            <a:pPr lvl="1"/>
            <a:r>
              <a:rPr dirty="0"/>
              <a:t>Saving your scripts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The usual R Studio screen has four windows:</a:t>
            </a:r>
          </a:p>
          <a:p>
            <a:pPr lvl="2"/>
            <a:r>
              <a:rPr dirty="0"/>
              <a:t>CONSOLE</a:t>
            </a:r>
          </a:p>
          <a:p>
            <a:pPr lvl="2"/>
            <a:r>
              <a:rPr dirty="0"/>
              <a:t>WORKPL</a:t>
            </a:r>
            <a:r>
              <a:rPr lang="en-US" dirty="0"/>
              <a:t>A</a:t>
            </a:r>
            <a:r>
              <a:rPr dirty="0"/>
              <a:t>CE AND HISTORY</a:t>
            </a:r>
          </a:p>
          <a:p>
            <a:pPr lvl="2"/>
            <a:r>
              <a:rPr dirty="0"/>
              <a:t>FILES, PLOTS, PACKAGES AND HELP</a:t>
            </a:r>
          </a:p>
          <a:p>
            <a:pPr lvl="2"/>
            <a:r>
              <a:rPr b="1" dirty="0"/>
              <a:t>R SCRIPT AND DATA VIEW</a:t>
            </a:r>
            <a:r>
              <a:rPr dirty="0"/>
              <a:t> (this is where you keep a record of your work. For Stata users, this would be like your do-file, for SPSS users it is like the syntax and for SAS users, the SAS program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slides/figures/rstudio-full-screen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799" y="150471"/>
            <a:ext cx="11098402" cy="608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67EFAE-6EC2-F640-9C44-5964639BFE5C}"/>
              </a:ext>
            </a:extLst>
          </p:cNvPr>
          <p:cNvSpPr/>
          <p:nvPr/>
        </p:nvSpPr>
        <p:spPr>
          <a:xfrm>
            <a:off x="546799" y="532435"/>
            <a:ext cx="4858578" cy="22107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pic>
        <p:nvPicPr>
          <p:cNvPr id="3" name="Picture 1" descr="../slides/figures/new-r-script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816100"/>
            <a:ext cx="8039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9D3155F-83DF-5043-8BFD-DA15BD7155FB}"/>
              </a:ext>
            </a:extLst>
          </p:cNvPr>
          <p:cNvSpPr/>
          <p:nvPr/>
        </p:nvSpPr>
        <p:spPr>
          <a:xfrm>
            <a:off x="7928659" y="1947441"/>
            <a:ext cx="416688" cy="402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pic>
        <p:nvPicPr>
          <p:cNvPr id="3" name="Picture 1" descr="../slides/figures/script-to-console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816100"/>
            <a:ext cx="74295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165" lvl="1" indent="-227965"/>
            <a:r>
              <a:rPr sz="2650" dirty="0">
                <a:latin typeface="Arial"/>
                <a:cs typeface="Arial"/>
              </a:rPr>
              <a:t>Code with a # before it does not get run</a:t>
            </a:r>
            <a:endParaRPr lang="en-US" sz="2650" dirty="0">
              <a:latin typeface="Arial"/>
              <a:cs typeface="Arial"/>
            </a:endParaRPr>
          </a:p>
          <a:p>
            <a:pPr marL="685165" lvl="1" indent="-227965"/>
            <a:r>
              <a:rPr sz="2650" dirty="0">
                <a:latin typeface="Arial"/>
                <a:cs typeface="Arial"/>
              </a:rPr>
              <a:t>This is useful for making your scripts much easier to read!</a:t>
            </a:r>
          </a:p>
          <a:p>
            <a:pPr marL="685165" lvl="1" indent="-227965"/>
            <a:r>
              <a:rPr sz="2650" dirty="0">
                <a:latin typeface="Arial"/>
                <a:cs typeface="Arial"/>
              </a:rPr>
              <a:t>Comment on WHY and WHAT (to start with</a:t>
            </a:r>
            <a:r>
              <a:rPr lang="en-US" sz="2650" dirty="0">
                <a:latin typeface="Arial"/>
                <a:cs typeface="Arial"/>
              </a:rPr>
              <a:t>)</a:t>
            </a:r>
            <a:endParaRPr sz="2650" dirty="0">
              <a:latin typeface="Arial"/>
              <a:cs typeface="Arial"/>
            </a:endParaRPr>
          </a:p>
          <a:p>
            <a:pPr marL="1142365" lvl="2" indent="-227965"/>
            <a:r>
              <a:rPr dirty="0"/>
              <a:t>Start with many comments! Also, use comments to split up the script to make it clearer</a:t>
            </a:r>
          </a:p>
        </p:txBody>
      </p:sp>
      <p:pic>
        <p:nvPicPr>
          <p:cNvPr id="4" name="Picture 1" descr="../slides/figures/commenting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362200"/>
            <a:ext cx="55245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3 steps before 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Why am I writing this script?</a:t>
            </a:r>
          </a:p>
          <a:p>
            <a:pPr marL="0" lvl="0" indent="0">
              <a:buNone/>
            </a:pPr>
            <a:endParaRPr/>
          </a:p>
          <a:p>
            <a:pPr lvl="1">
              <a:buAutoNum type="arabicPeriod" startAt="2"/>
            </a:pPr>
            <a:r>
              <a:t>What do I need to write this script?</a:t>
            </a:r>
          </a:p>
          <a:p>
            <a:pPr marL="0" lvl="0" indent="0">
              <a:buNone/>
            </a:pPr>
            <a:endParaRPr/>
          </a:p>
          <a:p>
            <a:pPr lvl="1">
              <a:buAutoNum type="arabicPeriod" startAt="3"/>
            </a:pPr>
            <a:r>
              <a:t>How am I going to write this script?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1: Why am I writing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dirty="0"/>
              <a:t>Think about it and write it down!</a:t>
            </a:r>
          </a:p>
          <a:p>
            <a:pPr lvl="2"/>
            <a:r>
              <a:rPr dirty="0"/>
              <a:t>e.g. clean a dataset</a:t>
            </a:r>
            <a:r>
              <a:rPr lang="en-GB" dirty="0"/>
              <a:t> OR</a:t>
            </a:r>
            <a:r>
              <a:rPr dirty="0"/>
              <a:t> assess association between x and y</a:t>
            </a:r>
          </a:p>
          <a:p>
            <a:pPr lvl="1"/>
            <a:r>
              <a:rPr dirty="0"/>
              <a:t>Give the script a good name, write a descriptive title + add a couple of lines that describe the purpose of the script</a:t>
            </a:r>
          </a:p>
        </p:txBody>
      </p:sp>
      <p:pic>
        <p:nvPicPr>
          <p:cNvPr id="4" name="Picture 1" descr="../slides/figures/title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27300"/>
            <a:ext cx="55245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7ED8B544477E469D3ABAA4FBABB3E0" ma:contentTypeVersion="6" ma:contentTypeDescription="Create a new document." ma:contentTypeScope="" ma:versionID="966e9042a1c71da30f2cec89847d81cc">
  <xsd:schema xmlns:xsd="http://www.w3.org/2001/XMLSchema" xmlns:xs="http://www.w3.org/2001/XMLSchema" xmlns:p="http://schemas.microsoft.com/office/2006/metadata/properties" xmlns:ns2="c0912065-6985-4f02-9b2c-886a2cb5a84e" xmlns:ns3="6f9e31c9-6011-4a8a-99d3-586f18030a45" targetNamespace="http://schemas.microsoft.com/office/2006/metadata/properties" ma:root="true" ma:fieldsID="232245aa43c24c5c52c84518df58f82e" ns2:_="" ns3:_="">
    <xsd:import namespace="c0912065-6985-4f02-9b2c-886a2cb5a84e"/>
    <xsd:import namespace="6f9e31c9-6011-4a8a-99d3-586f18030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12065-6985-4f02-9b2c-886a2cb5a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e31c9-6011-4a8a-99d3-586f18030a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91041C-A66B-4F93-A65A-FC682848C8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B02FDC-91DD-4B3B-9943-065D38A8CA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C883E6-8997-4707-8117-CB3AADB8D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12065-6985-4f02-9b2c-886a2cb5a84e"/>
    <ds:schemaRef ds:uri="6f9e31c9-6011-4a8a-99d3-586f18030a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718</Words>
  <Application>Microsoft Macintosh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Sanchez Regular</vt:lpstr>
      <vt:lpstr>Wingdings</vt:lpstr>
      <vt:lpstr>University of Bristol (Main URL)</vt:lpstr>
      <vt:lpstr>A simple guide to writing a script</vt:lpstr>
      <vt:lpstr>Outline</vt:lpstr>
      <vt:lpstr>Making a new R script</vt:lpstr>
      <vt:lpstr>PowerPoint Presentation</vt:lpstr>
      <vt:lpstr>Making a new R script</vt:lpstr>
      <vt:lpstr>Making a new R script</vt:lpstr>
      <vt:lpstr>Commenting</vt:lpstr>
      <vt:lpstr>3 steps before starting</vt:lpstr>
      <vt:lpstr>Step 1: Why am I writing this script?</vt:lpstr>
      <vt:lpstr>Step 2: What do I need to write this script?</vt:lpstr>
      <vt:lpstr>Reading data into R</vt:lpstr>
      <vt:lpstr>Step 3: How am I going to write this script?</vt:lpstr>
      <vt:lpstr>Top of the script</vt:lpstr>
      <vt:lpstr>Make your code easy to read</vt:lpstr>
      <vt:lpstr>Saving scripts</vt:lpstr>
      <vt:lpstr>Summary</vt:lpstr>
      <vt:lpstr>Git</vt:lpstr>
      <vt:lpstr>Any questions?</vt:lpstr>
      <vt:lpstr>On to the practical!!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cp:lastModifiedBy>Thomas Battram</cp:lastModifiedBy>
  <cp:revision>38</cp:revision>
  <dcterms:created xsi:type="dcterms:W3CDTF">2020-10-05T22:40:55Z</dcterms:created>
  <dcterms:modified xsi:type="dcterms:W3CDTF">2021-10-29T10:23:05Z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ContentTypeId">
    <vt:lpwstr>0x010100097ED8B544477E469D3ABAA4FBABB3E0</vt:lpwstr>
  </property>
</Properties>
</file>