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0"/>
  </p:notesMasterIdLst>
  <p:sldIdLst>
    <p:sldId id="258" r:id="rId5"/>
    <p:sldId id="438" r:id="rId6"/>
    <p:sldId id="597" r:id="rId7"/>
    <p:sldId id="577" r:id="rId8"/>
    <p:sldId id="596" r:id="rId9"/>
    <p:sldId id="600" r:id="rId10"/>
    <p:sldId id="601" r:id="rId11"/>
    <p:sldId id="605" r:id="rId12"/>
    <p:sldId id="606" r:id="rId13"/>
    <p:sldId id="599" r:id="rId14"/>
    <p:sldId id="608" r:id="rId15"/>
    <p:sldId id="607" r:id="rId16"/>
    <p:sldId id="604" r:id="rId17"/>
    <p:sldId id="610" r:id="rId18"/>
    <p:sldId id="613" r:id="rId19"/>
    <p:sldId id="609" r:id="rId20"/>
    <p:sldId id="614" r:id="rId21"/>
    <p:sldId id="615" r:id="rId22"/>
    <p:sldId id="603" r:id="rId23"/>
    <p:sldId id="611" r:id="rId24"/>
    <p:sldId id="616" r:id="rId25"/>
    <p:sldId id="619" r:id="rId26"/>
    <p:sldId id="618" r:id="rId27"/>
    <p:sldId id="612" r:id="rId28"/>
    <p:sldId id="617" r:id="rId29"/>
  </p:sldIdLst>
  <p:sldSz cx="12192000" cy="6858000"/>
  <p:notesSz cx="9929813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olla" id="{3FC6E741-6953-43C7-8B5E-1B6B111FA823}">
          <p14:sldIdLst>
            <p14:sldId id="258"/>
            <p14:sldId id="438"/>
            <p14:sldId id="597"/>
            <p14:sldId id="577"/>
            <p14:sldId id="596"/>
            <p14:sldId id="600"/>
            <p14:sldId id="601"/>
            <p14:sldId id="605"/>
            <p14:sldId id="606"/>
            <p14:sldId id="599"/>
            <p14:sldId id="608"/>
            <p14:sldId id="607"/>
            <p14:sldId id="604"/>
            <p14:sldId id="610"/>
            <p14:sldId id="613"/>
            <p14:sldId id="609"/>
            <p14:sldId id="614"/>
            <p14:sldId id="615"/>
            <p14:sldId id="603"/>
            <p14:sldId id="611"/>
            <p14:sldId id="616"/>
            <p14:sldId id="619"/>
            <p14:sldId id="618"/>
            <p14:sldId id="612"/>
            <p14:sldId id="6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uel Conrardy" initials="EC" lastIdx="7" clrIdx="0">
    <p:extLst>
      <p:ext uri="{19B8F6BF-5375-455C-9EA6-DF929625EA0E}">
        <p15:presenceInfo xmlns:p15="http://schemas.microsoft.com/office/powerpoint/2012/main" userId="S::emmanuel.conrardy@arolla.fr::9ce579dc-f68f-47ff-89ab-7d9704f00caa" providerId="AD"/>
      </p:ext>
    </p:extLst>
  </p:cmAuthor>
  <p:cmAuthor id="2" name="Arnaud Thiefaine" initials="AT" lastIdx="1" clrIdx="1">
    <p:extLst>
      <p:ext uri="{19B8F6BF-5375-455C-9EA6-DF929625EA0E}">
        <p15:presenceInfo xmlns:p15="http://schemas.microsoft.com/office/powerpoint/2012/main" userId="S::arnaud.thiefaine@arolla.fr::933661ea-52ce-4c5d-9678-bd8a6a95c650" providerId="AD"/>
      </p:ext>
    </p:extLst>
  </p:cmAuthor>
  <p:cmAuthor id="3" name="Julie Morelli" initials="JM" lastIdx="19" clrIdx="2">
    <p:extLst>
      <p:ext uri="{19B8F6BF-5375-455C-9EA6-DF929625EA0E}">
        <p15:presenceInfo xmlns:p15="http://schemas.microsoft.com/office/powerpoint/2012/main" userId="S::julie.morelli@arolla.fr::54a2ec1d-54e2-4a24-8c41-93d47f1caa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71D"/>
    <a:srgbClr val="000000"/>
    <a:srgbClr val="16A748"/>
    <a:srgbClr val="22B148"/>
    <a:srgbClr val="84B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5" autoAdjust="0"/>
    <p:restoredTop sz="79248" autoAdjust="0"/>
  </p:normalViewPr>
  <p:slideViewPr>
    <p:cSldViewPr snapToGrid="0">
      <p:cViewPr varScale="1">
        <p:scale>
          <a:sx n="67" d="100"/>
          <a:sy n="67" d="100"/>
        </p:scale>
        <p:origin x="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Morelli" userId="54a2ec1d-54e2-4a24-8c41-93d47f1caab7" providerId="ADAL" clId="{77B2C7F6-3F33-48DF-BC3D-B108AD895087}"/>
    <pc:docChg chg="delSld modSld modSection">
      <pc:chgData name="Julie Morelli" userId="54a2ec1d-54e2-4a24-8c41-93d47f1caab7" providerId="ADAL" clId="{77B2C7F6-3F33-48DF-BC3D-B108AD895087}" dt="2021-11-08T17:16:01.876" v="37" actId="47"/>
      <pc:docMkLst>
        <pc:docMk/>
      </pc:docMkLst>
      <pc:sldChg chg="modSp mod">
        <pc:chgData name="Julie Morelli" userId="54a2ec1d-54e2-4a24-8c41-93d47f1caab7" providerId="ADAL" clId="{77B2C7F6-3F33-48DF-BC3D-B108AD895087}" dt="2021-11-08T17:15:15.099" v="7" actId="20577"/>
        <pc:sldMkLst>
          <pc:docMk/>
          <pc:sldMk cId="1617569169" sldId="258"/>
        </pc:sldMkLst>
        <pc:spChg chg="mod">
          <ac:chgData name="Julie Morelli" userId="54a2ec1d-54e2-4a24-8c41-93d47f1caab7" providerId="ADAL" clId="{77B2C7F6-3F33-48DF-BC3D-B108AD895087}" dt="2021-11-08T17:15:15.099" v="7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modSp mod">
        <pc:chgData name="Julie Morelli" userId="54a2ec1d-54e2-4a24-8c41-93d47f1caab7" providerId="ADAL" clId="{77B2C7F6-3F33-48DF-BC3D-B108AD895087}" dt="2021-11-08T17:15:20.195" v="12" actId="20577"/>
        <pc:sldMkLst>
          <pc:docMk/>
          <pc:sldMk cId="1316846893" sldId="577"/>
        </pc:sldMkLst>
        <pc:spChg chg="mod">
          <ac:chgData name="Julie Morelli" userId="54a2ec1d-54e2-4a24-8c41-93d47f1caab7" providerId="ADAL" clId="{77B2C7F6-3F33-48DF-BC3D-B108AD895087}" dt="2021-11-08T17:15:20.195" v="12" actId="20577"/>
          <ac:spMkLst>
            <pc:docMk/>
            <pc:sldMk cId="1316846893" sldId="577"/>
            <ac:spMk id="4" creationId="{E8CEBA4F-C142-4530-8881-D029FFF08D16}"/>
          </ac:spMkLst>
        </pc:spChg>
      </pc:sldChg>
      <pc:sldChg chg="del">
        <pc:chgData name="Julie Morelli" userId="54a2ec1d-54e2-4a24-8c41-93d47f1caab7" providerId="ADAL" clId="{77B2C7F6-3F33-48DF-BC3D-B108AD895087}" dt="2021-11-08T17:15:23.290" v="13" actId="47"/>
        <pc:sldMkLst>
          <pc:docMk/>
          <pc:sldMk cId="172264438" sldId="579"/>
        </pc:sldMkLst>
      </pc:sldChg>
      <pc:sldChg chg="modSp del mod">
        <pc:chgData name="Julie Morelli" userId="54a2ec1d-54e2-4a24-8c41-93d47f1caab7" providerId="ADAL" clId="{77B2C7F6-3F33-48DF-BC3D-B108AD895087}" dt="2021-11-08T17:16:01.876" v="37" actId="47"/>
        <pc:sldMkLst>
          <pc:docMk/>
          <pc:sldMk cId="3149414520" sldId="580"/>
        </pc:sldMkLst>
        <pc:spChg chg="mod">
          <ac:chgData name="Julie Morelli" userId="54a2ec1d-54e2-4a24-8c41-93d47f1caab7" providerId="ADAL" clId="{77B2C7F6-3F33-48DF-BC3D-B108AD895087}" dt="2021-11-08T17:15:33.744" v="20" actId="20577"/>
          <ac:spMkLst>
            <pc:docMk/>
            <pc:sldMk cId="3149414520" sldId="580"/>
            <ac:spMk id="3" creationId="{CE3BCB7A-F8D2-4F6C-B3C7-BBE89C53553E}"/>
          </ac:spMkLst>
        </pc:spChg>
      </pc:sldChg>
      <pc:sldChg chg="del">
        <pc:chgData name="Julie Morelli" userId="54a2ec1d-54e2-4a24-8c41-93d47f1caab7" providerId="ADAL" clId="{77B2C7F6-3F33-48DF-BC3D-B108AD895087}" dt="2021-11-08T17:15:37.864" v="21" actId="47"/>
        <pc:sldMkLst>
          <pc:docMk/>
          <pc:sldMk cId="1246024615" sldId="589"/>
        </pc:sldMkLst>
      </pc:sldChg>
      <pc:sldChg chg="del">
        <pc:chgData name="Julie Morelli" userId="54a2ec1d-54e2-4a24-8c41-93d47f1caab7" providerId="ADAL" clId="{77B2C7F6-3F33-48DF-BC3D-B108AD895087}" dt="2021-11-08T17:15:38.251" v="23" actId="47"/>
        <pc:sldMkLst>
          <pc:docMk/>
          <pc:sldMk cId="3510351523" sldId="590"/>
        </pc:sldMkLst>
      </pc:sldChg>
      <pc:sldChg chg="del">
        <pc:chgData name="Julie Morelli" userId="54a2ec1d-54e2-4a24-8c41-93d47f1caab7" providerId="ADAL" clId="{77B2C7F6-3F33-48DF-BC3D-B108AD895087}" dt="2021-11-08T17:15:38.059" v="22" actId="47"/>
        <pc:sldMkLst>
          <pc:docMk/>
          <pc:sldMk cId="1673558280" sldId="591"/>
        </pc:sldMkLst>
      </pc:sldChg>
      <pc:sldChg chg="del">
        <pc:chgData name="Julie Morelli" userId="54a2ec1d-54e2-4a24-8c41-93d47f1caab7" providerId="ADAL" clId="{77B2C7F6-3F33-48DF-BC3D-B108AD895087}" dt="2021-11-08T17:15:38.744" v="24" actId="47"/>
        <pc:sldMkLst>
          <pc:docMk/>
          <pc:sldMk cId="2903200124" sldId="592"/>
        </pc:sldMkLst>
      </pc:sldChg>
      <pc:sldChg chg="del">
        <pc:chgData name="Julie Morelli" userId="54a2ec1d-54e2-4a24-8c41-93d47f1caab7" providerId="ADAL" clId="{77B2C7F6-3F33-48DF-BC3D-B108AD895087}" dt="2021-11-08T17:15:38.946" v="25" actId="47"/>
        <pc:sldMkLst>
          <pc:docMk/>
          <pc:sldMk cId="3976028853" sldId="593"/>
        </pc:sldMkLst>
      </pc:sldChg>
      <pc:sldChg chg="del">
        <pc:chgData name="Julie Morelli" userId="54a2ec1d-54e2-4a24-8c41-93d47f1caab7" providerId="ADAL" clId="{77B2C7F6-3F33-48DF-BC3D-B108AD895087}" dt="2021-11-08T17:15:39.110" v="26" actId="47"/>
        <pc:sldMkLst>
          <pc:docMk/>
          <pc:sldMk cId="3317803109" sldId="594"/>
        </pc:sldMkLst>
      </pc:sldChg>
      <pc:sldChg chg="del">
        <pc:chgData name="Julie Morelli" userId="54a2ec1d-54e2-4a24-8c41-93d47f1caab7" providerId="ADAL" clId="{77B2C7F6-3F33-48DF-BC3D-B108AD895087}" dt="2021-11-08T17:15:39.299" v="27" actId="47"/>
        <pc:sldMkLst>
          <pc:docMk/>
          <pc:sldMk cId="769190588" sldId="595"/>
        </pc:sldMkLst>
      </pc:sldChg>
      <pc:sldChg chg="modSp del mod">
        <pc:chgData name="Julie Morelli" userId="54a2ec1d-54e2-4a24-8c41-93d47f1caab7" providerId="ADAL" clId="{77B2C7F6-3F33-48DF-BC3D-B108AD895087}" dt="2021-11-08T17:15:59.433" v="36" actId="20577"/>
        <pc:sldMkLst>
          <pc:docMk/>
          <pc:sldMk cId="36960974" sldId="596"/>
        </pc:sldMkLst>
        <pc:spChg chg="mod">
          <ac:chgData name="Julie Morelli" userId="54a2ec1d-54e2-4a24-8c41-93d47f1caab7" providerId="ADAL" clId="{77B2C7F6-3F33-48DF-BC3D-B108AD895087}" dt="2021-11-08T17:15:59.433" v="36" actId="20577"/>
          <ac:spMkLst>
            <pc:docMk/>
            <pc:sldMk cId="36960974" sldId="596"/>
            <ac:spMk id="3" creationId="{CE3BCB7A-F8D2-4F6C-B3C7-BBE89C53553E}"/>
          </ac:spMkLst>
        </pc:spChg>
      </pc:sldChg>
      <pc:sldChg chg="del">
        <pc:chgData name="Julie Morelli" userId="54a2ec1d-54e2-4a24-8c41-93d47f1caab7" providerId="ADAL" clId="{77B2C7F6-3F33-48DF-BC3D-B108AD895087}" dt="2021-11-08T17:15:39.904" v="29" actId="47"/>
        <pc:sldMkLst>
          <pc:docMk/>
          <pc:sldMk cId="3933703566" sldId="597"/>
        </pc:sldMkLst>
      </pc:sldChg>
      <pc:sldChg chg="del">
        <pc:chgData name="Julie Morelli" userId="54a2ec1d-54e2-4a24-8c41-93d47f1caab7" providerId="ADAL" clId="{77B2C7F6-3F33-48DF-BC3D-B108AD895087}" dt="2021-11-08T17:15:40.271" v="30" actId="47"/>
        <pc:sldMkLst>
          <pc:docMk/>
          <pc:sldMk cId="1780732279" sldId="598"/>
        </pc:sldMkLst>
      </pc:sldChg>
      <pc:sldChg chg="del">
        <pc:chgData name="Julie Morelli" userId="54a2ec1d-54e2-4a24-8c41-93d47f1caab7" providerId="ADAL" clId="{77B2C7F6-3F33-48DF-BC3D-B108AD895087}" dt="2021-11-08T17:15:41.109" v="31" actId="47"/>
        <pc:sldMkLst>
          <pc:docMk/>
          <pc:sldMk cId="267942673" sldId="599"/>
        </pc:sldMkLst>
      </pc:sldChg>
    </pc:docChg>
  </pc:docChgLst>
  <pc:docChgLst>
    <pc:chgData name="Dimitri Merejkowsky" userId="S::dimitri.merejkowsky@arolla.fr::0ce77344-c987-4a08-8048-bfceac740f02" providerId="AD" clId="Web-{0F9819CF-5073-CB46-3DDF-2B8B57BE3D4D}"/>
    <pc:docChg chg="modSld">
      <pc:chgData name="Dimitri Merejkowsky" userId="S::dimitri.merejkowsky@arolla.fr::0ce77344-c987-4a08-8048-bfceac740f02" providerId="AD" clId="Web-{0F9819CF-5073-CB46-3DDF-2B8B57BE3D4D}" dt="2022-10-20T17:20:46.680" v="93" actId="20577"/>
      <pc:docMkLst>
        <pc:docMk/>
      </pc:docMkLst>
      <pc:sldChg chg="modSp">
        <pc:chgData name="Dimitri Merejkowsky" userId="S::dimitri.merejkowsky@arolla.fr::0ce77344-c987-4a08-8048-bfceac740f02" providerId="AD" clId="Web-{0F9819CF-5073-CB46-3DDF-2B8B57BE3D4D}" dt="2022-10-20T17:20:46.680" v="93" actId="20577"/>
        <pc:sldMkLst>
          <pc:docMk/>
          <pc:sldMk cId="1617569169" sldId="258"/>
        </pc:sldMkLst>
        <pc:spChg chg="mod">
          <ac:chgData name="Dimitri Merejkowsky" userId="S::dimitri.merejkowsky@arolla.fr::0ce77344-c987-4a08-8048-bfceac740f02" providerId="AD" clId="Web-{0F9819CF-5073-CB46-3DDF-2B8B57BE3D4D}" dt="2022-10-20T17:20:46.680" v="93" actId="20577"/>
          <ac:spMkLst>
            <pc:docMk/>
            <pc:sldMk cId="1617569169" sldId="258"/>
            <ac:spMk id="10" creationId="{E01389CC-0959-EA25-82F1-82CF72E0825E}"/>
          </ac:spMkLst>
        </pc:spChg>
        <pc:spChg chg="mod">
          <ac:chgData name="Dimitri Merejkowsky" userId="S::dimitri.merejkowsky@arolla.fr::0ce77344-c987-4a08-8048-bfceac740f02" providerId="AD" clId="Web-{0F9819CF-5073-CB46-3DDF-2B8B57BE3D4D}" dt="2022-10-20T17:20:44.602" v="78" actId="20577"/>
          <ac:spMkLst>
            <pc:docMk/>
            <pc:sldMk cId="1617569169" sldId="258"/>
            <ac:spMk id="11" creationId="{BF19B1E3-D397-C2A4-3F59-D59B85B58CB5}"/>
          </ac:spMkLst>
        </pc:spChg>
      </pc:sldChg>
    </pc:docChg>
  </pc:docChgLst>
  <pc:docChgLst>
    <pc:chgData name="Julie Morelli" userId="54a2ec1d-54e2-4a24-8c41-93d47f1caab7" providerId="ADAL" clId="{E6C1D69C-A5D4-4570-894C-62AA12FEA385}"/>
    <pc:docChg chg="undo redo custSel addSld delSld modSld sldOrd modSection">
      <pc:chgData name="Julie Morelli" userId="54a2ec1d-54e2-4a24-8c41-93d47f1caab7" providerId="ADAL" clId="{E6C1D69C-A5D4-4570-894C-62AA12FEA385}" dt="2021-06-29T13:31:25.367" v="6628" actId="14100"/>
      <pc:docMkLst>
        <pc:docMk/>
      </pc:docMkLst>
      <pc:sldChg chg="modSp mod">
        <pc:chgData name="Julie Morelli" userId="54a2ec1d-54e2-4a24-8c41-93d47f1caab7" providerId="ADAL" clId="{E6C1D69C-A5D4-4570-894C-62AA12FEA385}" dt="2021-06-04T14:20:58.953" v="33" actId="20577"/>
        <pc:sldMkLst>
          <pc:docMk/>
          <pc:sldMk cId="1617569169" sldId="258"/>
        </pc:sldMkLst>
        <pc:spChg chg="mod">
          <ac:chgData name="Julie Morelli" userId="54a2ec1d-54e2-4a24-8c41-93d47f1caab7" providerId="ADAL" clId="{E6C1D69C-A5D4-4570-894C-62AA12FEA385}" dt="2021-06-04T14:20:58.953" v="33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addSp delSp modSp mod modNotesTx">
        <pc:chgData name="Julie Morelli" userId="54a2ec1d-54e2-4a24-8c41-93d47f1caab7" providerId="ADAL" clId="{E6C1D69C-A5D4-4570-894C-62AA12FEA385}" dt="2021-06-04T14:51:12.663" v="609" actId="1076"/>
        <pc:sldMkLst>
          <pc:docMk/>
          <pc:sldMk cId="2224171125" sldId="534"/>
        </pc:sldMkLst>
        <pc:spChg chg="mod">
          <ac:chgData name="Julie Morelli" userId="54a2ec1d-54e2-4a24-8c41-93d47f1caab7" providerId="ADAL" clId="{E6C1D69C-A5D4-4570-894C-62AA12FEA385}" dt="2021-06-04T14:39:28.759" v="361" actId="20577"/>
          <ac:spMkLst>
            <pc:docMk/>
            <pc:sldMk cId="2224171125" sldId="534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50:56.867" v="606" actId="20577"/>
          <ac:spMkLst>
            <pc:docMk/>
            <pc:sldMk cId="2224171125" sldId="534"/>
            <ac:spMk id="3" creationId="{394DF99E-FDD0-454A-AFF5-0DB1C116AF44}"/>
          </ac:spMkLst>
        </pc:spChg>
        <pc:spChg chg="del mod">
          <ac:chgData name="Julie Morelli" userId="54a2ec1d-54e2-4a24-8c41-93d47f1caab7" providerId="ADAL" clId="{E6C1D69C-A5D4-4570-894C-62AA12FEA385}" dt="2021-06-04T14:21:42.936" v="91" actId="478"/>
          <ac:spMkLst>
            <pc:docMk/>
            <pc:sldMk cId="2224171125" sldId="534"/>
            <ac:spMk id="4" creationId="{CAC967FF-43F5-4497-98FD-AD910BAE7D2D}"/>
          </ac:spMkLst>
        </pc:spChg>
        <pc:picChg chg="add mod">
          <ac:chgData name="Julie Morelli" userId="54a2ec1d-54e2-4a24-8c41-93d47f1caab7" providerId="ADAL" clId="{E6C1D69C-A5D4-4570-894C-62AA12FEA385}" dt="2021-06-04T14:51:01.232" v="608" actId="1076"/>
          <ac:picMkLst>
            <pc:docMk/>
            <pc:sldMk cId="2224171125" sldId="534"/>
            <ac:picMk id="8" creationId="{A9ACF9A0-F129-4958-83B8-B92365222FE6}"/>
          </ac:picMkLst>
        </pc:picChg>
        <pc:picChg chg="add mod">
          <ac:chgData name="Julie Morelli" userId="54a2ec1d-54e2-4a24-8c41-93d47f1caab7" providerId="ADAL" clId="{E6C1D69C-A5D4-4570-894C-62AA12FEA385}" dt="2021-06-04T14:51:12.663" v="609" actId="1076"/>
          <ac:picMkLst>
            <pc:docMk/>
            <pc:sldMk cId="2224171125" sldId="534"/>
            <ac:picMk id="9" creationId="{634668EE-BC00-46E4-97F8-76678E8410F0}"/>
          </ac:picMkLst>
        </pc:picChg>
        <pc:picChg chg="del">
          <ac:chgData name="Julie Morelli" userId="54a2ec1d-54e2-4a24-8c41-93d47f1caab7" providerId="ADAL" clId="{E6C1D69C-A5D4-4570-894C-62AA12FEA385}" dt="2021-06-04T14:21:36.108" v="89" actId="478"/>
          <ac:picMkLst>
            <pc:docMk/>
            <pc:sldMk cId="2224171125" sldId="534"/>
            <ac:picMk id="22536" creationId="{8D711801-A7F9-4F8D-86A0-EB7FE92B8C80}"/>
          </ac:picMkLst>
        </pc:picChg>
      </pc:sldChg>
      <pc:sldChg chg="del">
        <pc:chgData name="Julie Morelli" userId="54a2ec1d-54e2-4a24-8c41-93d47f1caab7" providerId="ADAL" clId="{E6C1D69C-A5D4-4570-894C-62AA12FEA385}" dt="2021-06-04T14:21:54.382" v="94" actId="47"/>
        <pc:sldMkLst>
          <pc:docMk/>
          <pc:sldMk cId="1857722896" sldId="535"/>
        </pc:sldMkLst>
      </pc:sldChg>
      <pc:sldChg chg="addSp delSp modSp add mod modNotesTx">
        <pc:chgData name="Julie Morelli" userId="54a2ec1d-54e2-4a24-8c41-93d47f1caab7" providerId="ADAL" clId="{E6C1D69C-A5D4-4570-894C-62AA12FEA385}" dt="2021-06-04T14:53:43.058" v="621" actId="14100"/>
        <pc:sldMkLst>
          <pc:docMk/>
          <pc:sldMk cId="4119855422" sldId="535"/>
        </pc:sldMkLst>
        <pc:spChg chg="mod">
          <ac:chgData name="Julie Morelli" userId="54a2ec1d-54e2-4a24-8c41-93d47f1caab7" providerId="ADAL" clId="{E6C1D69C-A5D4-4570-894C-62AA12FEA385}" dt="2021-06-04T14:22:43.925" v="131" actId="20577"/>
          <ac:spMkLst>
            <pc:docMk/>
            <pc:sldMk cId="4119855422" sldId="535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38:24.308" v="244" actId="313"/>
          <ac:spMkLst>
            <pc:docMk/>
            <pc:sldMk cId="4119855422" sldId="535"/>
            <ac:spMk id="3" creationId="{394DF99E-FDD0-454A-AFF5-0DB1C116AF44}"/>
          </ac:spMkLst>
        </pc:spChg>
        <pc:spChg chg="del">
          <ac:chgData name="Julie Morelli" userId="54a2ec1d-54e2-4a24-8c41-93d47f1caab7" providerId="ADAL" clId="{E6C1D69C-A5D4-4570-894C-62AA12FEA385}" dt="2021-06-04T14:51:44.903" v="614" actId="478"/>
          <ac:spMkLst>
            <pc:docMk/>
            <pc:sldMk cId="4119855422" sldId="535"/>
            <ac:spMk id="7" creationId="{001986FF-B52D-4F41-8584-4D9255C42814}"/>
          </ac:spMkLst>
        </pc:spChg>
        <pc:picChg chg="add mod">
          <ac:chgData name="Julie Morelli" userId="54a2ec1d-54e2-4a24-8c41-93d47f1caab7" providerId="ADAL" clId="{E6C1D69C-A5D4-4570-894C-62AA12FEA385}" dt="2021-06-04T14:53:43.058" v="621" actId="14100"/>
          <ac:picMkLst>
            <pc:docMk/>
            <pc:sldMk cId="4119855422" sldId="535"/>
            <ac:picMk id="2050" creationId="{4FD1DBD2-517A-4E86-A5BA-E549FD1E9005}"/>
          </ac:picMkLst>
        </pc:picChg>
      </pc:sldChg>
      <pc:sldChg chg="addSp modSp add mod modNotesTx">
        <pc:chgData name="Julie Morelli" userId="54a2ec1d-54e2-4a24-8c41-93d47f1caab7" providerId="ADAL" clId="{E6C1D69C-A5D4-4570-894C-62AA12FEA385}" dt="2021-06-04T14:53:48.195" v="623" actId="1076"/>
        <pc:sldMkLst>
          <pc:docMk/>
          <pc:sldMk cId="2216993794" sldId="536"/>
        </pc:sldMkLst>
        <pc:spChg chg="mod">
          <ac:chgData name="Julie Morelli" userId="54a2ec1d-54e2-4a24-8c41-93d47f1caab7" providerId="ADAL" clId="{E6C1D69C-A5D4-4570-894C-62AA12FEA385}" dt="2021-06-04T14:39:39.896" v="387" actId="20577"/>
          <ac:spMkLst>
            <pc:docMk/>
            <pc:sldMk cId="2216993794" sldId="536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23:18.844" v="174" actId="20577"/>
          <ac:spMkLst>
            <pc:docMk/>
            <pc:sldMk cId="2216993794" sldId="536"/>
            <ac:spMk id="3" creationId="{394DF99E-FDD0-454A-AFF5-0DB1C116AF44}"/>
          </ac:spMkLst>
        </pc:spChg>
        <pc:picChg chg="add mod">
          <ac:chgData name="Julie Morelli" userId="54a2ec1d-54e2-4a24-8c41-93d47f1caab7" providerId="ADAL" clId="{E6C1D69C-A5D4-4570-894C-62AA12FEA385}" dt="2021-06-04T14:53:48.195" v="623" actId="1076"/>
          <ac:picMkLst>
            <pc:docMk/>
            <pc:sldMk cId="2216993794" sldId="536"/>
            <ac:picMk id="5" creationId="{58928622-E1C9-4399-BA27-26C4B60CACF2}"/>
          </ac:picMkLst>
        </pc:picChg>
      </pc:sldChg>
      <pc:sldChg chg="del">
        <pc:chgData name="Julie Morelli" userId="54a2ec1d-54e2-4a24-8c41-93d47f1caab7" providerId="ADAL" clId="{E6C1D69C-A5D4-4570-894C-62AA12FEA385}" dt="2021-06-04T14:21:57.146" v="96" actId="47"/>
        <pc:sldMkLst>
          <pc:docMk/>
          <pc:sldMk cId="3812839316" sldId="536"/>
        </pc:sldMkLst>
      </pc:sldChg>
      <pc:sldChg chg="addSp delSp modSp add mod modNotesTx">
        <pc:chgData name="Julie Morelli" userId="54a2ec1d-54e2-4a24-8c41-93d47f1caab7" providerId="ADAL" clId="{E6C1D69C-A5D4-4570-894C-62AA12FEA385}" dt="2021-06-04T14:53:51.300" v="624" actId="14100"/>
        <pc:sldMkLst>
          <pc:docMk/>
          <pc:sldMk cId="152102319" sldId="537"/>
        </pc:sldMkLst>
        <pc:spChg chg="mod">
          <ac:chgData name="Julie Morelli" userId="54a2ec1d-54e2-4a24-8c41-93d47f1caab7" providerId="ADAL" clId="{E6C1D69C-A5D4-4570-894C-62AA12FEA385}" dt="2021-06-04T14:23:34.860" v="198" actId="20577"/>
          <ac:spMkLst>
            <pc:docMk/>
            <pc:sldMk cId="152102319" sldId="537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23:55.190" v="243" actId="20577"/>
          <ac:spMkLst>
            <pc:docMk/>
            <pc:sldMk cId="152102319" sldId="537"/>
            <ac:spMk id="3" creationId="{394DF99E-FDD0-454A-AFF5-0DB1C116AF44}"/>
          </ac:spMkLst>
        </pc:spChg>
        <pc:picChg chg="add del mod">
          <ac:chgData name="Julie Morelli" userId="54a2ec1d-54e2-4a24-8c41-93d47f1caab7" providerId="ADAL" clId="{E6C1D69C-A5D4-4570-894C-62AA12FEA385}" dt="2021-06-04T14:49:49.299" v="560" actId="478"/>
          <ac:picMkLst>
            <pc:docMk/>
            <pc:sldMk cId="152102319" sldId="537"/>
            <ac:picMk id="5" creationId="{47DB06BC-7BCA-4197-A987-F04DF0B4C7C7}"/>
          </ac:picMkLst>
        </pc:picChg>
        <pc:picChg chg="add mod">
          <ac:chgData name="Julie Morelli" userId="54a2ec1d-54e2-4a24-8c41-93d47f1caab7" providerId="ADAL" clId="{E6C1D69C-A5D4-4570-894C-62AA12FEA385}" dt="2021-06-04T14:53:51.300" v="624" actId="14100"/>
          <ac:picMkLst>
            <pc:docMk/>
            <pc:sldMk cId="152102319" sldId="537"/>
            <ac:picMk id="6" creationId="{24E4A1E4-108C-402D-961B-DDB9AFF79D8C}"/>
          </ac:picMkLst>
        </pc:picChg>
      </pc:sldChg>
      <pc:sldChg chg="del">
        <pc:chgData name="Julie Morelli" userId="54a2ec1d-54e2-4a24-8c41-93d47f1caab7" providerId="ADAL" clId="{E6C1D69C-A5D4-4570-894C-62AA12FEA385}" dt="2021-06-04T14:21:56.599" v="95" actId="47"/>
        <pc:sldMkLst>
          <pc:docMk/>
          <pc:sldMk cId="1225986909" sldId="537"/>
        </pc:sldMkLst>
      </pc:sldChg>
      <pc:sldChg chg="del">
        <pc:chgData name="Julie Morelli" userId="54a2ec1d-54e2-4a24-8c41-93d47f1caab7" providerId="ADAL" clId="{E6C1D69C-A5D4-4570-894C-62AA12FEA385}" dt="2021-06-04T14:21:53.928" v="93" actId="47"/>
        <pc:sldMkLst>
          <pc:docMk/>
          <pc:sldMk cId="2648592020" sldId="538"/>
        </pc:sldMkLst>
      </pc:sldChg>
      <pc:sldChg chg="addSp delSp modSp add mod modNotesTx">
        <pc:chgData name="Julie Morelli" userId="54a2ec1d-54e2-4a24-8c41-93d47f1caab7" providerId="ADAL" clId="{E6C1D69C-A5D4-4570-894C-62AA12FEA385}" dt="2021-06-04T15:08:45.693" v="675" actId="478"/>
        <pc:sldMkLst>
          <pc:docMk/>
          <pc:sldMk cId="3352975470" sldId="538"/>
        </pc:sldMkLst>
        <pc:spChg chg="mod">
          <ac:chgData name="Julie Morelli" userId="54a2ec1d-54e2-4a24-8c41-93d47f1caab7" providerId="ADAL" clId="{E6C1D69C-A5D4-4570-894C-62AA12FEA385}" dt="2021-06-04T14:39:03.151" v="333" actId="20577"/>
          <ac:spMkLst>
            <pc:docMk/>
            <pc:sldMk cId="3352975470" sldId="538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52:58.028" v="620" actId="20577"/>
          <ac:spMkLst>
            <pc:docMk/>
            <pc:sldMk cId="3352975470" sldId="538"/>
            <ac:spMk id="3" creationId="{394DF99E-FDD0-454A-AFF5-0DB1C116AF44}"/>
          </ac:spMkLst>
        </pc:spChg>
        <pc:spChg chg="add del mod">
          <ac:chgData name="Julie Morelli" userId="54a2ec1d-54e2-4a24-8c41-93d47f1caab7" providerId="ADAL" clId="{E6C1D69C-A5D4-4570-894C-62AA12FEA385}" dt="2021-06-04T15:08:42.878" v="672" actId="22"/>
          <ac:spMkLst>
            <pc:docMk/>
            <pc:sldMk cId="3352975470" sldId="538"/>
            <ac:spMk id="8" creationId="{EF3D90E4-BA7D-4BD3-A5D3-48AD72451CA9}"/>
          </ac:spMkLst>
        </pc:spChg>
        <pc:picChg chg="add del mod">
          <ac:chgData name="Julie Morelli" userId="54a2ec1d-54e2-4a24-8c41-93d47f1caab7" providerId="ADAL" clId="{E6C1D69C-A5D4-4570-894C-62AA12FEA385}" dt="2021-06-04T15:08:45.693" v="675" actId="478"/>
          <ac:picMkLst>
            <pc:docMk/>
            <pc:sldMk cId="3352975470" sldId="538"/>
            <ac:picMk id="5" creationId="{92BEF5C4-311F-4C77-AA63-44573B2FFF27}"/>
          </ac:picMkLst>
        </pc:picChg>
      </pc:sldChg>
      <pc:sldChg chg="addSp modSp add mod modNotesTx">
        <pc:chgData name="Julie Morelli" userId="54a2ec1d-54e2-4a24-8c41-93d47f1caab7" providerId="ADAL" clId="{E6C1D69C-A5D4-4570-894C-62AA12FEA385}" dt="2021-06-04T14:48:54.496" v="551" actId="1076"/>
        <pc:sldMkLst>
          <pc:docMk/>
          <pc:sldMk cId="1500228914" sldId="539"/>
        </pc:sldMkLst>
        <pc:spChg chg="mod">
          <ac:chgData name="Julie Morelli" userId="54a2ec1d-54e2-4a24-8c41-93d47f1caab7" providerId="ADAL" clId="{E6C1D69C-A5D4-4570-894C-62AA12FEA385}" dt="2021-06-04T14:40:10.956" v="453" actId="20577"/>
          <ac:spMkLst>
            <pc:docMk/>
            <pc:sldMk cId="1500228914" sldId="539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40:16.864" v="467" actId="20577"/>
          <ac:spMkLst>
            <pc:docMk/>
            <pc:sldMk cId="1500228914" sldId="539"/>
            <ac:spMk id="3" creationId="{394DF99E-FDD0-454A-AFF5-0DB1C116AF44}"/>
          </ac:spMkLst>
        </pc:spChg>
        <pc:picChg chg="add mod">
          <ac:chgData name="Julie Morelli" userId="54a2ec1d-54e2-4a24-8c41-93d47f1caab7" providerId="ADAL" clId="{E6C1D69C-A5D4-4570-894C-62AA12FEA385}" dt="2021-06-04T14:48:54.496" v="551" actId="1076"/>
          <ac:picMkLst>
            <pc:docMk/>
            <pc:sldMk cId="1500228914" sldId="539"/>
            <ac:picMk id="5" creationId="{218F26C9-7186-4FE4-85FB-7B7998A2F0BD}"/>
          </ac:picMkLst>
        </pc:picChg>
      </pc:sldChg>
      <pc:sldChg chg="addSp modSp add mod">
        <pc:chgData name="Julie Morelli" userId="54a2ec1d-54e2-4a24-8c41-93d47f1caab7" providerId="ADAL" clId="{E6C1D69C-A5D4-4570-894C-62AA12FEA385}" dt="2021-06-04T14:53:57.062" v="625" actId="14100"/>
        <pc:sldMkLst>
          <pc:docMk/>
          <pc:sldMk cId="2225619919" sldId="540"/>
        </pc:sldMkLst>
        <pc:spChg chg="mod">
          <ac:chgData name="Julie Morelli" userId="54a2ec1d-54e2-4a24-8c41-93d47f1caab7" providerId="ADAL" clId="{E6C1D69C-A5D4-4570-894C-62AA12FEA385}" dt="2021-06-04T14:40:36.557" v="490" actId="20577"/>
          <ac:spMkLst>
            <pc:docMk/>
            <pc:sldMk cId="2225619919" sldId="540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40:43.049" v="507" actId="20577"/>
          <ac:spMkLst>
            <pc:docMk/>
            <pc:sldMk cId="2225619919" sldId="540"/>
            <ac:spMk id="3" creationId="{394DF99E-FDD0-454A-AFF5-0DB1C116AF44}"/>
          </ac:spMkLst>
        </pc:spChg>
        <pc:picChg chg="add mod">
          <ac:chgData name="Julie Morelli" userId="54a2ec1d-54e2-4a24-8c41-93d47f1caab7" providerId="ADAL" clId="{E6C1D69C-A5D4-4570-894C-62AA12FEA385}" dt="2021-06-04T14:53:57.062" v="625" actId="14100"/>
          <ac:picMkLst>
            <pc:docMk/>
            <pc:sldMk cId="2225619919" sldId="540"/>
            <ac:picMk id="5" creationId="{FF1B9F27-9984-42B3-86B5-7A57BED107A6}"/>
          </ac:picMkLst>
        </pc:picChg>
      </pc:sldChg>
      <pc:sldChg chg="del">
        <pc:chgData name="Julie Morelli" userId="54a2ec1d-54e2-4a24-8c41-93d47f1caab7" providerId="ADAL" clId="{E6C1D69C-A5D4-4570-894C-62AA12FEA385}" dt="2021-06-04T14:21:52.302" v="92" actId="47"/>
        <pc:sldMkLst>
          <pc:docMk/>
          <pc:sldMk cId="4230291629" sldId="540"/>
        </pc:sldMkLst>
      </pc:sldChg>
      <pc:sldChg chg="addSp modSp add mod">
        <pc:chgData name="Julie Morelli" userId="54a2ec1d-54e2-4a24-8c41-93d47f1caab7" providerId="ADAL" clId="{E6C1D69C-A5D4-4570-894C-62AA12FEA385}" dt="2021-06-08T08:56:29.838" v="685" actId="20577"/>
        <pc:sldMkLst>
          <pc:docMk/>
          <pc:sldMk cId="2108732340" sldId="541"/>
        </pc:sldMkLst>
        <pc:spChg chg="mod">
          <ac:chgData name="Julie Morelli" userId="54a2ec1d-54e2-4a24-8c41-93d47f1caab7" providerId="ADAL" clId="{E6C1D69C-A5D4-4570-894C-62AA12FEA385}" dt="2021-06-08T08:56:29.838" v="685" actId="20577"/>
          <ac:spMkLst>
            <pc:docMk/>
            <pc:sldMk cId="2108732340" sldId="541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40:58.074" v="542" actId="20577"/>
          <ac:spMkLst>
            <pc:docMk/>
            <pc:sldMk cId="2108732340" sldId="541"/>
            <ac:spMk id="3" creationId="{394DF99E-FDD0-454A-AFF5-0DB1C116AF44}"/>
          </ac:spMkLst>
        </pc:spChg>
        <pc:picChg chg="add mod">
          <ac:chgData name="Julie Morelli" userId="54a2ec1d-54e2-4a24-8c41-93d47f1caab7" providerId="ADAL" clId="{E6C1D69C-A5D4-4570-894C-62AA12FEA385}" dt="2021-06-04T14:49:40.008" v="557" actId="1076"/>
          <ac:picMkLst>
            <pc:docMk/>
            <pc:sldMk cId="2108732340" sldId="541"/>
            <ac:picMk id="5" creationId="{93D496DF-5917-4AB7-AB67-C8291EC46D7E}"/>
          </ac:picMkLst>
        </pc:picChg>
      </pc:sldChg>
      <pc:sldChg chg="new del">
        <pc:chgData name="Julie Morelli" userId="54a2ec1d-54e2-4a24-8c41-93d47f1caab7" providerId="ADAL" clId="{E6C1D69C-A5D4-4570-894C-62AA12FEA385}" dt="2021-06-04T14:55:52.450" v="641" actId="47"/>
        <pc:sldMkLst>
          <pc:docMk/>
          <pc:sldMk cId="435391524" sldId="542"/>
        </pc:sldMkLst>
      </pc:sldChg>
      <pc:sldChg chg="new del">
        <pc:chgData name="Julie Morelli" userId="54a2ec1d-54e2-4a24-8c41-93d47f1caab7" providerId="ADAL" clId="{E6C1D69C-A5D4-4570-894C-62AA12FEA385}" dt="2021-06-04T14:54:19.497" v="627" actId="680"/>
        <pc:sldMkLst>
          <pc:docMk/>
          <pc:sldMk cId="3731454123" sldId="542"/>
        </pc:sldMkLst>
      </pc:sldChg>
      <pc:sldChg chg="new del">
        <pc:chgData name="Julie Morelli" userId="54a2ec1d-54e2-4a24-8c41-93d47f1caab7" providerId="ADAL" clId="{E6C1D69C-A5D4-4570-894C-62AA12FEA385}" dt="2021-06-04T14:55:58.884" v="645" actId="47"/>
        <pc:sldMkLst>
          <pc:docMk/>
          <pc:sldMk cId="3825697495" sldId="543"/>
        </pc:sldMkLst>
      </pc:sldChg>
      <pc:sldChg chg="new del">
        <pc:chgData name="Julie Morelli" userId="54a2ec1d-54e2-4a24-8c41-93d47f1caab7" providerId="ADAL" clId="{E6C1D69C-A5D4-4570-894C-62AA12FEA385}" dt="2021-06-04T14:56:07.885" v="649" actId="47"/>
        <pc:sldMkLst>
          <pc:docMk/>
          <pc:sldMk cId="2670178060" sldId="544"/>
        </pc:sldMkLst>
      </pc:sldChg>
      <pc:sldChg chg="new del">
        <pc:chgData name="Julie Morelli" userId="54a2ec1d-54e2-4a24-8c41-93d47f1caab7" providerId="ADAL" clId="{E6C1D69C-A5D4-4570-894C-62AA12FEA385}" dt="2021-06-04T14:56:15.007" v="653" actId="47"/>
        <pc:sldMkLst>
          <pc:docMk/>
          <pc:sldMk cId="2046925258" sldId="545"/>
        </pc:sldMkLst>
      </pc:sldChg>
      <pc:sldChg chg="new del">
        <pc:chgData name="Julie Morelli" userId="54a2ec1d-54e2-4a24-8c41-93d47f1caab7" providerId="ADAL" clId="{E6C1D69C-A5D4-4570-894C-62AA12FEA385}" dt="2021-06-04T14:56:23.828" v="657" actId="47"/>
        <pc:sldMkLst>
          <pc:docMk/>
          <pc:sldMk cId="1857507425" sldId="546"/>
        </pc:sldMkLst>
      </pc:sldChg>
      <pc:sldChg chg="new del">
        <pc:chgData name="Julie Morelli" userId="54a2ec1d-54e2-4a24-8c41-93d47f1caab7" providerId="ADAL" clId="{E6C1D69C-A5D4-4570-894C-62AA12FEA385}" dt="2021-06-04T14:56:30.698" v="661" actId="47"/>
        <pc:sldMkLst>
          <pc:docMk/>
          <pc:sldMk cId="1601192959" sldId="547"/>
        </pc:sldMkLst>
      </pc:sldChg>
      <pc:sldChg chg="new del">
        <pc:chgData name="Julie Morelli" userId="54a2ec1d-54e2-4a24-8c41-93d47f1caab7" providerId="ADAL" clId="{E6C1D69C-A5D4-4570-894C-62AA12FEA385}" dt="2021-06-04T14:56:39.767" v="665" actId="47"/>
        <pc:sldMkLst>
          <pc:docMk/>
          <pc:sldMk cId="475248530" sldId="548"/>
        </pc:sldMkLst>
      </pc:sldChg>
      <pc:sldChg chg="addSp delSp modSp new del mod">
        <pc:chgData name="Julie Morelli" userId="54a2ec1d-54e2-4a24-8c41-93d47f1caab7" providerId="ADAL" clId="{E6C1D69C-A5D4-4570-894C-62AA12FEA385}" dt="2021-06-28T14:47:35.572" v="5925" actId="47"/>
        <pc:sldMkLst>
          <pc:docMk/>
          <pc:sldMk cId="1633874214" sldId="549"/>
        </pc:sldMkLst>
        <pc:spChg chg="del mod">
          <ac:chgData name="Julie Morelli" userId="54a2ec1d-54e2-4a24-8c41-93d47f1caab7" providerId="ADAL" clId="{E6C1D69C-A5D4-4570-894C-62AA12FEA385}" dt="2021-06-24T16:35:09.885" v="5924" actId="478"/>
          <ac:spMkLst>
            <pc:docMk/>
            <pc:sldMk cId="1633874214" sldId="549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04T14:55:17.059" v="636" actId="108"/>
          <ac:spMkLst>
            <pc:docMk/>
            <pc:sldMk cId="1633874214" sldId="549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16:35:09.885" v="5924" actId="478"/>
          <ac:spMkLst>
            <pc:docMk/>
            <pc:sldMk cId="1633874214" sldId="549"/>
            <ac:spMk id="6" creationId="{98D5718E-907E-4870-B594-29E6113F5727}"/>
          </ac:spMkLst>
        </pc:spChg>
        <pc:picChg chg="add mod">
          <ac:chgData name="Julie Morelli" userId="54a2ec1d-54e2-4a24-8c41-93d47f1caab7" providerId="ADAL" clId="{E6C1D69C-A5D4-4570-894C-62AA12FEA385}" dt="2021-06-24T09:47:35.592" v="1255"/>
          <ac:picMkLst>
            <pc:docMk/>
            <pc:sldMk cId="1633874214" sldId="549"/>
            <ac:picMk id="4" creationId="{3C5B2104-4ED4-4D89-9942-25FF1A3356C6}"/>
          </ac:picMkLst>
        </pc:picChg>
      </pc:sldChg>
      <pc:sldChg chg="addSp delSp modSp add mod ord modShow">
        <pc:chgData name="Julie Morelli" userId="54a2ec1d-54e2-4a24-8c41-93d47f1caab7" providerId="ADAL" clId="{E6C1D69C-A5D4-4570-894C-62AA12FEA385}" dt="2021-06-29T13:26:07.408" v="6462" actId="729"/>
        <pc:sldMkLst>
          <pc:docMk/>
          <pc:sldMk cId="2613307306" sldId="550"/>
        </pc:sldMkLst>
        <pc:spChg chg="del">
          <ac:chgData name="Julie Morelli" userId="54a2ec1d-54e2-4a24-8c41-93d47f1caab7" providerId="ADAL" clId="{E6C1D69C-A5D4-4570-894C-62AA12FEA385}" dt="2021-06-21T12:34:02.261" v="717" actId="478"/>
          <ac:spMkLst>
            <pc:docMk/>
            <pc:sldMk cId="2613307306" sldId="550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21T12:33:53.603" v="716" actId="20577"/>
          <ac:spMkLst>
            <pc:docMk/>
            <pc:sldMk cId="2613307306" sldId="550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09:47:23.708" v="1254" actId="20577"/>
          <ac:spMkLst>
            <pc:docMk/>
            <pc:sldMk cId="2613307306" sldId="550"/>
            <ac:spMk id="5" creationId="{9E19ABAE-23DE-481E-83DA-A333D10286D5}"/>
          </ac:spMkLst>
        </pc:spChg>
        <pc:picChg chg="add del mod">
          <ac:chgData name="Julie Morelli" userId="54a2ec1d-54e2-4a24-8c41-93d47f1caab7" providerId="ADAL" clId="{E6C1D69C-A5D4-4570-894C-62AA12FEA385}" dt="2021-06-24T09:40:14.181" v="1173" actId="478"/>
          <ac:picMkLst>
            <pc:docMk/>
            <pc:sldMk cId="2613307306" sldId="550"/>
            <ac:picMk id="4" creationId="{76315F30-BA6C-4784-837E-348133C1A13E}"/>
          </ac:picMkLst>
        </pc:picChg>
        <pc:picChg chg="add mod">
          <ac:chgData name="Julie Morelli" userId="54a2ec1d-54e2-4a24-8c41-93d47f1caab7" providerId="ADAL" clId="{E6C1D69C-A5D4-4570-894C-62AA12FEA385}" dt="2021-06-24T09:47:16.049" v="1253" actId="1076"/>
          <ac:picMkLst>
            <pc:docMk/>
            <pc:sldMk cId="2613307306" sldId="550"/>
            <ac:picMk id="6" creationId="{39932C04-0B4F-43C9-A4D5-46E302052C97}"/>
          </ac:picMkLst>
        </pc:picChg>
      </pc:sldChg>
      <pc:sldChg chg="addSp delSp modSp add mod ord modShow">
        <pc:chgData name="Julie Morelli" userId="54a2ec1d-54e2-4a24-8c41-93d47f1caab7" providerId="ADAL" clId="{E6C1D69C-A5D4-4570-894C-62AA12FEA385}" dt="2021-06-29T13:26:12.788" v="6464" actId="729"/>
        <pc:sldMkLst>
          <pc:docMk/>
          <pc:sldMk cId="1384030009" sldId="551"/>
        </pc:sldMkLst>
        <pc:spChg chg="del">
          <ac:chgData name="Julie Morelli" userId="54a2ec1d-54e2-4a24-8c41-93d47f1caab7" providerId="ADAL" clId="{E6C1D69C-A5D4-4570-894C-62AA12FEA385}" dt="2021-06-21T12:35:41.097" v="735" actId="478"/>
          <ac:spMkLst>
            <pc:docMk/>
            <pc:sldMk cId="1384030009" sldId="551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21T12:35:59.405" v="756" actId="20577"/>
          <ac:spMkLst>
            <pc:docMk/>
            <pc:sldMk cId="1384030009" sldId="551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5" creationId="{229836F2-5AE9-4877-AD5C-22458FB62227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6" creationId="{24621275-059D-40F6-92C7-D5F38C430108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7" creationId="{2BFDB198-84EB-4796-86C3-4A398F535346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8" creationId="{5A5EE18E-8DDD-4C40-A06B-491E62B93D5B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9" creationId="{3ACA7E17-9D6F-4CBA-9A3B-9AB082DB840A}"/>
          </ac:spMkLst>
        </pc:spChg>
        <pc:spChg chg="mod">
          <ac:chgData name="Julie Morelli" userId="54a2ec1d-54e2-4a24-8c41-93d47f1caab7" providerId="ADAL" clId="{E6C1D69C-A5D4-4570-894C-62AA12FEA385}" dt="2021-06-24T09:38:14.313" v="1149" actId="20577"/>
          <ac:spMkLst>
            <pc:docMk/>
            <pc:sldMk cId="1384030009" sldId="551"/>
            <ac:spMk id="10" creationId="{6B862290-593D-475E-A852-DA63E988B7FE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1" creationId="{858007B9-FFD7-48F1-BCE3-D7A8D26B26CD}"/>
          </ac:spMkLst>
        </pc:spChg>
        <pc:spChg chg="mod">
          <ac:chgData name="Julie Morelli" userId="54a2ec1d-54e2-4a24-8c41-93d47f1caab7" providerId="ADAL" clId="{E6C1D69C-A5D4-4570-894C-62AA12FEA385}" dt="2021-06-24T09:38:20.662" v="1152" actId="20577"/>
          <ac:spMkLst>
            <pc:docMk/>
            <pc:sldMk cId="1384030009" sldId="551"/>
            <ac:spMk id="12" creationId="{257146C8-C97E-4CBA-A8AF-69D3472B3931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3" creationId="{127984C2-6D52-46CA-9FBA-0EA75F20A942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4" creationId="{7CD43213-4598-49E6-BC57-3FD2FA8B5635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5" creationId="{8E6E5C4E-634D-4C67-B51F-A6D4D4CCDAFA}"/>
          </ac:spMkLst>
        </pc:spChg>
        <pc:spChg chg="mod">
          <ac:chgData name="Julie Morelli" userId="54a2ec1d-54e2-4a24-8c41-93d47f1caab7" providerId="ADAL" clId="{E6C1D69C-A5D4-4570-894C-62AA12FEA385}" dt="2021-06-24T09:42:36.479" v="1205" actId="20577"/>
          <ac:spMkLst>
            <pc:docMk/>
            <pc:sldMk cId="1384030009" sldId="551"/>
            <ac:spMk id="16" creationId="{4D778875-30F3-4376-B2A0-551841251776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7" creationId="{44C7AC1E-4989-46D9-AE64-DDFF722874CB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8" creationId="{1282E0BC-C0E8-4BFD-A354-1E2F754FFD80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9" creationId="{5D9A6343-4B64-4A02-BFFB-413A7DC075AB}"/>
          </ac:spMkLst>
        </pc:spChg>
        <pc:spChg chg="mod">
          <ac:chgData name="Julie Morelli" userId="54a2ec1d-54e2-4a24-8c41-93d47f1caab7" providerId="ADAL" clId="{E6C1D69C-A5D4-4570-894C-62AA12FEA385}" dt="2021-06-24T09:38:59.970" v="1171" actId="20577"/>
          <ac:spMkLst>
            <pc:docMk/>
            <pc:sldMk cId="1384030009" sldId="551"/>
            <ac:spMk id="20" creationId="{906CC77E-3561-4C53-9525-6AE57194D541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21" creationId="{C5129992-04EC-4468-8978-2D6C9D6D74FF}"/>
          </ac:spMkLst>
        </pc:spChg>
        <pc:spChg chg="mod">
          <ac:chgData name="Julie Morelli" userId="54a2ec1d-54e2-4a24-8c41-93d47f1caab7" providerId="ADAL" clId="{E6C1D69C-A5D4-4570-894C-62AA12FEA385}" dt="2021-06-24T09:43:47.676" v="1227" actId="20577"/>
          <ac:spMkLst>
            <pc:docMk/>
            <pc:sldMk cId="1384030009" sldId="551"/>
            <ac:spMk id="22" creationId="{26BA55F4-CF1E-4FA2-A91F-E405BA55E207}"/>
          </ac:spMkLst>
        </pc:spChg>
        <pc:spChg chg="add mod">
          <ac:chgData name="Julie Morelli" userId="54a2ec1d-54e2-4a24-8c41-93d47f1caab7" providerId="ADAL" clId="{E6C1D69C-A5D4-4570-894C-62AA12FEA385}" dt="2021-06-24T10:09:07.483" v="2161" actId="255"/>
          <ac:spMkLst>
            <pc:docMk/>
            <pc:sldMk cId="1384030009" sldId="551"/>
            <ac:spMk id="24" creationId="{0769DBF3-8719-4DA2-859A-EEFCD0FF8745}"/>
          </ac:spMkLst>
        </pc:spChg>
        <pc:grpChg chg="add del mod">
          <ac:chgData name="Julie Morelli" userId="54a2ec1d-54e2-4a24-8c41-93d47f1caab7" providerId="ADAL" clId="{E6C1D69C-A5D4-4570-894C-62AA12FEA385}" dt="2021-06-24T10:02:18.757" v="2013" actId="478"/>
          <ac:grpSpMkLst>
            <pc:docMk/>
            <pc:sldMk cId="1384030009" sldId="551"/>
            <ac:grpSpMk id="4" creationId="{03ED43A1-32D1-4420-BCCC-4F0380C5280C}"/>
          </ac:grpSpMkLst>
        </pc:grpChg>
        <pc:picChg chg="add mod">
          <ac:chgData name="Julie Morelli" userId="54a2ec1d-54e2-4a24-8c41-93d47f1caab7" providerId="ADAL" clId="{E6C1D69C-A5D4-4570-894C-62AA12FEA385}" dt="2021-06-24T09:47:41.511" v="1257"/>
          <ac:picMkLst>
            <pc:docMk/>
            <pc:sldMk cId="1384030009" sldId="551"/>
            <ac:picMk id="23" creationId="{3C1F5F4D-478D-443C-80F2-E9959B7A8FD8}"/>
          </ac:picMkLst>
        </pc:picChg>
      </pc:sldChg>
      <pc:sldChg chg="addSp modSp add del mod ord">
        <pc:chgData name="Julie Morelli" userId="54a2ec1d-54e2-4a24-8c41-93d47f1caab7" providerId="ADAL" clId="{E6C1D69C-A5D4-4570-894C-62AA12FEA385}" dt="2021-06-24T14:03:19.177" v="3872" actId="47"/>
        <pc:sldMkLst>
          <pc:docMk/>
          <pc:sldMk cId="745745318" sldId="552"/>
        </pc:sldMkLst>
        <pc:spChg chg="mod">
          <ac:chgData name="Julie Morelli" userId="54a2ec1d-54e2-4a24-8c41-93d47f1caab7" providerId="ADAL" clId="{E6C1D69C-A5D4-4570-894C-62AA12FEA385}" dt="2021-06-24T13:58:00.797" v="3522"/>
          <ac:spMkLst>
            <pc:docMk/>
            <pc:sldMk cId="745745318" sldId="552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24T13:58:52.625" v="3570" actId="20577"/>
          <ac:spMkLst>
            <pc:docMk/>
            <pc:sldMk cId="745745318" sldId="552"/>
            <ac:spMk id="3" creationId="{CE3BCB7A-F8D2-4F6C-B3C7-BBE89C53553E}"/>
          </ac:spMkLst>
        </pc:spChg>
        <pc:picChg chg="add mod">
          <ac:chgData name="Julie Morelli" userId="54a2ec1d-54e2-4a24-8c41-93d47f1caab7" providerId="ADAL" clId="{E6C1D69C-A5D4-4570-894C-62AA12FEA385}" dt="2021-06-24T09:47:45.479" v="1259"/>
          <ac:picMkLst>
            <pc:docMk/>
            <pc:sldMk cId="745745318" sldId="552"/>
            <ac:picMk id="4" creationId="{0D12D0DC-0FD9-403B-BDC9-DA528EFCED43}"/>
          </ac:picMkLst>
        </pc:picChg>
      </pc:sldChg>
      <pc:sldChg chg="add del ord">
        <pc:chgData name="Julie Morelli" userId="54a2ec1d-54e2-4a24-8c41-93d47f1caab7" providerId="ADAL" clId="{E6C1D69C-A5D4-4570-894C-62AA12FEA385}" dt="2021-06-21T12:41:12.557" v="837" actId="47"/>
        <pc:sldMkLst>
          <pc:docMk/>
          <pc:sldMk cId="3733149748" sldId="553"/>
        </pc:sldMkLst>
      </pc:sldChg>
      <pc:sldChg chg="add del ord">
        <pc:chgData name="Julie Morelli" userId="54a2ec1d-54e2-4a24-8c41-93d47f1caab7" providerId="ADAL" clId="{E6C1D69C-A5D4-4570-894C-62AA12FEA385}" dt="2021-06-21T12:42:01.042" v="841" actId="47"/>
        <pc:sldMkLst>
          <pc:docMk/>
          <pc:sldMk cId="1060550329" sldId="554"/>
        </pc:sldMkLst>
      </pc:sldChg>
      <pc:sldChg chg="addSp modSp add del mod ord">
        <pc:chgData name="Julie Morelli" userId="54a2ec1d-54e2-4a24-8c41-93d47f1caab7" providerId="ADAL" clId="{E6C1D69C-A5D4-4570-894C-62AA12FEA385}" dt="2021-06-24T12:59:26.638" v="3471" actId="47"/>
        <pc:sldMkLst>
          <pc:docMk/>
          <pc:sldMk cId="2442620218" sldId="555"/>
        </pc:sldMkLst>
        <pc:spChg chg="mod">
          <ac:chgData name="Julie Morelli" userId="54a2ec1d-54e2-4a24-8c41-93d47f1caab7" providerId="ADAL" clId="{E6C1D69C-A5D4-4570-894C-62AA12FEA385}" dt="2021-06-21T12:45:58.462" v="1105" actId="20577"/>
          <ac:spMkLst>
            <pc:docMk/>
            <pc:sldMk cId="2442620218" sldId="555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24T12:56:53.281" v="3255" actId="20577"/>
          <ac:spMkLst>
            <pc:docMk/>
            <pc:sldMk cId="2442620218" sldId="555"/>
            <ac:spMk id="3" creationId="{CE3BCB7A-F8D2-4F6C-B3C7-BBE89C53553E}"/>
          </ac:spMkLst>
        </pc:spChg>
        <pc:picChg chg="add mod">
          <ac:chgData name="Julie Morelli" userId="54a2ec1d-54e2-4a24-8c41-93d47f1caab7" providerId="ADAL" clId="{E6C1D69C-A5D4-4570-894C-62AA12FEA385}" dt="2021-06-24T09:48:02.523" v="1266"/>
          <ac:picMkLst>
            <pc:docMk/>
            <pc:sldMk cId="2442620218" sldId="555"/>
            <ac:picMk id="4" creationId="{6DE11DED-A275-4726-91DF-4F6B8832D58F}"/>
          </ac:picMkLst>
        </pc:picChg>
      </pc:sldChg>
      <pc:sldChg chg="add del ord">
        <pc:chgData name="Julie Morelli" userId="54a2ec1d-54e2-4a24-8c41-93d47f1caab7" providerId="ADAL" clId="{E6C1D69C-A5D4-4570-894C-62AA12FEA385}" dt="2021-06-24T09:48:09.112" v="1267" actId="47"/>
        <pc:sldMkLst>
          <pc:docMk/>
          <pc:sldMk cId="247314791" sldId="556"/>
        </pc:sldMkLst>
      </pc:sldChg>
      <pc:sldChg chg="addSp modSp add del">
        <pc:chgData name="Julie Morelli" userId="54a2ec1d-54e2-4a24-8c41-93d47f1caab7" providerId="ADAL" clId="{E6C1D69C-A5D4-4570-894C-62AA12FEA385}" dt="2021-06-24T10:16:06.170" v="2420" actId="47"/>
        <pc:sldMkLst>
          <pc:docMk/>
          <pc:sldMk cId="3158036777" sldId="557"/>
        </pc:sldMkLst>
        <pc:picChg chg="add mod">
          <ac:chgData name="Julie Morelli" userId="54a2ec1d-54e2-4a24-8c41-93d47f1caab7" providerId="ADAL" clId="{E6C1D69C-A5D4-4570-894C-62AA12FEA385}" dt="2021-06-24T09:47:50.662" v="1261"/>
          <ac:picMkLst>
            <pc:docMk/>
            <pc:sldMk cId="3158036777" sldId="557"/>
            <ac:picMk id="4" creationId="{1BF18867-2735-475C-93D5-6C9CC2AB04DB}"/>
          </ac:picMkLst>
        </pc:picChg>
      </pc:sldChg>
      <pc:sldChg chg="new del">
        <pc:chgData name="Julie Morelli" userId="54a2ec1d-54e2-4a24-8c41-93d47f1caab7" providerId="ADAL" clId="{E6C1D69C-A5D4-4570-894C-62AA12FEA385}" dt="2021-06-21T12:34:35.933" v="721" actId="47"/>
        <pc:sldMkLst>
          <pc:docMk/>
          <pc:sldMk cId="3215929671" sldId="557"/>
        </pc:sldMkLst>
      </pc:sldChg>
      <pc:sldChg chg="addSp delSp modSp add mod modShow">
        <pc:chgData name="Julie Morelli" userId="54a2ec1d-54e2-4a24-8c41-93d47f1caab7" providerId="ADAL" clId="{E6C1D69C-A5D4-4570-894C-62AA12FEA385}" dt="2021-06-29T13:26:10.011" v="6463" actId="729"/>
        <pc:sldMkLst>
          <pc:docMk/>
          <pc:sldMk cId="3196998068" sldId="558"/>
        </pc:sldMkLst>
        <pc:spChg chg="mod">
          <ac:chgData name="Julie Morelli" userId="54a2ec1d-54e2-4a24-8c41-93d47f1caab7" providerId="ADAL" clId="{E6C1D69C-A5D4-4570-894C-62AA12FEA385}" dt="2021-06-21T12:34:50.082" v="730" actId="20577"/>
          <ac:spMkLst>
            <pc:docMk/>
            <pc:sldMk cId="3196998068" sldId="558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09:53:36.056" v="1373" actId="255"/>
          <ac:spMkLst>
            <pc:docMk/>
            <pc:sldMk cId="3196998068" sldId="558"/>
            <ac:spMk id="5" creationId="{05F8D13B-1C04-49C1-AC19-984A510940DA}"/>
          </ac:spMkLst>
        </pc:spChg>
        <pc:picChg chg="add del mod">
          <ac:chgData name="Julie Morelli" userId="54a2ec1d-54e2-4a24-8c41-93d47f1caab7" providerId="ADAL" clId="{E6C1D69C-A5D4-4570-894C-62AA12FEA385}" dt="2021-06-24T09:40:18.478" v="1174" actId="478"/>
          <ac:picMkLst>
            <pc:docMk/>
            <pc:sldMk cId="3196998068" sldId="558"/>
            <ac:picMk id="2" creationId="{4310A853-6890-41F4-A4FB-ACBA1280EFE0}"/>
          </ac:picMkLst>
        </pc:picChg>
        <pc:picChg chg="del">
          <ac:chgData name="Julie Morelli" userId="54a2ec1d-54e2-4a24-8c41-93d47f1caab7" providerId="ADAL" clId="{E6C1D69C-A5D4-4570-894C-62AA12FEA385}" dt="2021-06-21T12:34:57.738" v="731" actId="478"/>
          <ac:picMkLst>
            <pc:docMk/>
            <pc:sldMk cId="3196998068" sldId="558"/>
            <ac:picMk id="4" creationId="{76315F30-BA6C-4784-837E-348133C1A13E}"/>
          </ac:picMkLst>
        </pc:picChg>
        <pc:picChg chg="add mod">
          <ac:chgData name="Julie Morelli" userId="54a2ec1d-54e2-4a24-8c41-93d47f1caab7" providerId="ADAL" clId="{E6C1D69C-A5D4-4570-894C-62AA12FEA385}" dt="2021-06-24T09:47:39.485" v="1256"/>
          <ac:picMkLst>
            <pc:docMk/>
            <pc:sldMk cId="3196998068" sldId="558"/>
            <ac:picMk id="6" creationId="{5FB93CDA-C048-48FB-91F1-4DDCC424FDFB}"/>
          </ac:picMkLst>
        </pc:picChg>
      </pc:sldChg>
      <pc:sldChg chg="addSp delSp modSp add mod modShow">
        <pc:chgData name="Julie Morelli" userId="54a2ec1d-54e2-4a24-8c41-93d47f1caab7" providerId="ADAL" clId="{E6C1D69C-A5D4-4570-894C-62AA12FEA385}" dt="2021-06-29T13:26:15.314" v="6465" actId="729"/>
        <pc:sldMkLst>
          <pc:docMk/>
          <pc:sldMk cId="2808484023" sldId="559"/>
        </pc:sldMkLst>
        <pc:spChg chg="add del mod">
          <ac:chgData name="Julie Morelli" userId="54a2ec1d-54e2-4a24-8c41-93d47f1caab7" providerId="ADAL" clId="{E6C1D69C-A5D4-4570-894C-62AA12FEA385}" dt="2021-06-24T10:04:27.324" v="2114" actId="478"/>
          <ac:spMkLst>
            <pc:docMk/>
            <pc:sldMk cId="2808484023" sldId="559"/>
            <ac:spMk id="2" creationId="{4C0BA5E8-116A-4CF6-A10C-02EBE0F051F7}"/>
          </ac:spMkLst>
        </pc:spChg>
        <pc:spChg chg="mod">
          <ac:chgData name="Julie Morelli" userId="54a2ec1d-54e2-4a24-8c41-93d47f1caab7" providerId="ADAL" clId="{E6C1D69C-A5D4-4570-894C-62AA12FEA385}" dt="2021-06-21T12:36:29.554" v="776" actId="20577"/>
          <ac:spMkLst>
            <pc:docMk/>
            <pc:sldMk cId="2808484023" sldId="559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10:09:33.688" v="2166" actId="1076"/>
          <ac:spMkLst>
            <pc:docMk/>
            <pc:sldMk cId="2808484023" sldId="559"/>
            <ac:spMk id="5" creationId="{0D8766FF-165B-4287-946D-DD2479875A41}"/>
          </ac:spMkLst>
        </pc:spChg>
        <pc:spChg chg="add mod">
          <ac:chgData name="Julie Morelli" userId="54a2ec1d-54e2-4a24-8c41-93d47f1caab7" providerId="ADAL" clId="{E6C1D69C-A5D4-4570-894C-62AA12FEA385}" dt="2021-06-24T10:09:31.346" v="2165" actId="1076"/>
          <ac:spMkLst>
            <pc:docMk/>
            <pc:sldMk cId="2808484023" sldId="559"/>
            <ac:spMk id="6" creationId="{B2938FD9-D86E-4A7D-8BDF-48B89A164330}"/>
          </ac:spMkLst>
        </pc:spChg>
        <pc:spChg chg="add mod">
          <ac:chgData name="Julie Morelli" userId="54a2ec1d-54e2-4a24-8c41-93d47f1caab7" providerId="ADAL" clId="{E6C1D69C-A5D4-4570-894C-62AA12FEA385}" dt="2021-06-24T10:09:29.697" v="2164" actId="1076"/>
          <ac:spMkLst>
            <pc:docMk/>
            <pc:sldMk cId="2808484023" sldId="559"/>
            <ac:spMk id="7" creationId="{0BA24A36-0563-4E12-85F0-FDCD04C22759}"/>
          </ac:spMkLst>
        </pc:spChg>
        <pc:spChg chg="add del mod">
          <ac:chgData name="Julie Morelli" userId="54a2ec1d-54e2-4a24-8c41-93d47f1caab7" providerId="ADAL" clId="{E6C1D69C-A5D4-4570-894C-62AA12FEA385}" dt="2021-06-24T10:05:21.335" v="2124" actId="767"/>
          <ac:spMkLst>
            <pc:docMk/>
            <pc:sldMk cId="2808484023" sldId="559"/>
            <ac:spMk id="8" creationId="{ADA25139-4BBE-442C-B561-62253F2CFBB4}"/>
          </ac:spMkLst>
        </pc:spChg>
        <pc:spChg chg="add del mod">
          <ac:chgData name="Julie Morelli" userId="54a2ec1d-54e2-4a24-8c41-93d47f1caab7" providerId="ADAL" clId="{E6C1D69C-A5D4-4570-894C-62AA12FEA385}" dt="2021-06-24T10:05:20.781" v="2123" actId="767"/>
          <ac:spMkLst>
            <pc:docMk/>
            <pc:sldMk cId="2808484023" sldId="559"/>
            <ac:spMk id="9" creationId="{D6C6778C-E814-45FE-AEC5-3F7253C27443}"/>
          </ac:spMkLst>
        </pc:spChg>
        <pc:spChg chg="mod">
          <ac:chgData name="Julie Morelli" userId="54a2ec1d-54e2-4a24-8c41-93d47f1caab7" providerId="ADAL" clId="{E6C1D69C-A5D4-4570-894C-62AA12FEA385}" dt="2021-06-21T12:36:36.600" v="777" actId="20577"/>
          <ac:spMkLst>
            <pc:docMk/>
            <pc:sldMk cId="2808484023" sldId="559"/>
            <ac:spMk id="10" creationId="{6B862290-593D-475E-A852-DA63E988B7FE}"/>
          </ac:spMkLst>
        </pc:spChg>
        <pc:spChg chg="add mod">
          <ac:chgData name="Julie Morelli" userId="54a2ec1d-54e2-4a24-8c41-93d47f1caab7" providerId="ADAL" clId="{E6C1D69C-A5D4-4570-894C-62AA12FEA385}" dt="2021-06-24T10:09:47.875" v="2169" actId="1076"/>
          <ac:spMkLst>
            <pc:docMk/>
            <pc:sldMk cId="2808484023" sldId="559"/>
            <ac:spMk id="10" creationId="{CBE48D90-EA88-4881-B6AB-BF15D5E7BA19}"/>
          </ac:spMkLst>
        </pc:spChg>
        <pc:spChg chg="add mod">
          <ac:chgData name="Julie Morelli" userId="54a2ec1d-54e2-4a24-8c41-93d47f1caab7" providerId="ADAL" clId="{E6C1D69C-A5D4-4570-894C-62AA12FEA385}" dt="2021-06-24T10:09:38.317" v="2167" actId="1076"/>
          <ac:spMkLst>
            <pc:docMk/>
            <pc:sldMk cId="2808484023" sldId="559"/>
            <ac:spMk id="11" creationId="{592610C1-3C93-4417-A41F-DDFCA41D5FAF}"/>
          </ac:spMkLst>
        </pc:spChg>
        <pc:grpChg chg="del">
          <ac:chgData name="Julie Morelli" userId="54a2ec1d-54e2-4a24-8c41-93d47f1caab7" providerId="ADAL" clId="{E6C1D69C-A5D4-4570-894C-62AA12FEA385}" dt="2021-06-21T12:36:42.023" v="778" actId="478"/>
          <ac:grpSpMkLst>
            <pc:docMk/>
            <pc:sldMk cId="2808484023" sldId="559"/>
            <ac:grpSpMk id="4" creationId="{03ED43A1-32D1-4420-BCCC-4F0380C5280C}"/>
          </ac:grpSpMkLst>
        </pc:grpChg>
        <pc:picChg chg="add mod">
          <ac:chgData name="Julie Morelli" userId="54a2ec1d-54e2-4a24-8c41-93d47f1caab7" providerId="ADAL" clId="{E6C1D69C-A5D4-4570-894C-62AA12FEA385}" dt="2021-06-24T09:47:43.083" v="1258"/>
          <ac:picMkLst>
            <pc:docMk/>
            <pc:sldMk cId="2808484023" sldId="559"/>
            <ac:picMk id="4" creationId="{11E8A744-7D6C-48F7-B3DA-47D6FE191E1E}"/>
          </ac:picMkLst>
        </pc:picChg>
      </pc:sldChg>
      <pc:sldChg chg="addSp modSp add del">
        <pc:chgData name="Julie Morelli" userId="54a2ec1d-54e2-4a24-8c41-93d47f1caab7" providerId="ADAL" clId="{E6C1D69C-A5D4-4570-894C-62AA12FEA385}" dt="2021-06-24T10:13:54.120" v="2340" actId="47"/>
        <pc:sldMkLst>
          <pc:docMk/>
          <pc:sldMk cId="3904906437" sldId="560"/>
        </pc:sldMkLst>
        <pc:picChg chg="add mod">
          <ac:chgData name="Julie Morelli" userId="54a2ec1d-54e2-4a24-8c41-93d47f1caab7" providerId="ADAL" clId="{E6C1D69C-A5D4-4570-894C-62AA12FEA385}" dt="2021-06-24T09:47:49.074" v="1260"/>
          <ac:picMkLst>
            <pc:docMk/>
            <pc:sldMk cId="3904906437" sldId="560"/>
            <ac:picMk id="4" creationId="{B49D881F-DC0D-4761-9BF2-7AD81370433D}"/>
          </ac:picMkLst>
        </pc:picChg>
      </pc:sldChg>
      <pc:sldChg chg="addSp modSp add del">
        <pc:chgData name="Julie Morelli" userId="54a2ec1d-54e2-4a24-8c41-93d47f1caab7" providerId="ADAL" clId="{E6C1D69C-A5D4-4570-894C-62AA12FEA385}" dt="2021-06-24T12:37:13.827" v="2569" actId="47"/>
        <pc:sldMkLst>
          <pc:docMk/>
          <pc:sldMk cId="1686933573" sldId="561"/>
        </pc:sldMkLst>
        <pc:picChg chg="add mod">
          <ac:chgData name="Julie Morelli" userId="54a2ec1d-54e2-4a24-8c41-93d47f1caab7" providerId="ADAL" clId="{E6C1D69C-A5D4-4570-894C-62AA12FEA385}" dt="2021-06-24T09:47:52.936" v="1262"/>
          <ac:picMkLst>
            <pc:docMk/>
            <pc:sldMk cId="1686933573" sldId="561"/>
            <ac:picMk id="4" creationId="{B35BFF5D-26C2-4B15-97CD-F1167AEE634B}"/>
          </ac:picMkLst>
        </pc:picChg>
      </pc:sldChg>
      <pc:sldChg chg="addSp modSp add del mod">
        <pc:chgData name="Julie Morelli" userId="54a2ec1d-54e2-4a24-8c41-93d47f1caab7" providerId="ADAL" clId="{E6C1D69C-A5D4-4570-894C-62AA12FEA385}" dt="2021-06-24T12:41:36.670" v="2737" actId="47"/>
        <pc:sldMkLst>
          <pc:docMk/>
          <pc:sldMk cId="3147213797" sldId="562"/>
        </pc:sldMkLst>
        <pc:spChg chg="mod">
          <ac:chgData name="Julie Morelli" userId="54a2ec1d-54e2-4a24-8c41-93d47f1caab7" providerId="ADAL" clId="{E6C1D69C-A5D4-4570-894C-62AA12FEA385}" dt="2021-06-22T15:45:10.446" v="1145" actId="20577"/>
          <ac:spMkLst>
            <pc:docMk/>
            <pc:sldMk cId="3147213797" sldId="562"/>
            <ac:spMk id="2" creationId="{C8BAF088-4FC4-4C22-865C-14245F1606CA}"/>
          </ac:spMkLst>
        </pc:spChg>
        <pc:picChg chg="add mod">
          <ac:chgData name="Julie Morelli" userId="54a2ec1d-54e2-4a24-8c41-93d47f1caab7" providerId="ADAL" clId="{E6C1D69C-A5D4-4570-894C-62AA12FEA385}" dt="2021-06-24T09:47:54.423" v="1263"/>
          <ac:picMkLst>
            <pc:docMk/>
            <pc:sldMk cId="3147213797" sldId="562"/>
            <ac:picMk id="4" creationId="{C12D99F8-2927-4686-BF3B-4CD3ACE23704}"/>
          </ac:picMkLst>
        </pc:picChg>
      </pc:sldChg>
      <pc:sldChg chg="addSp modSp add del">
        <pc:chgData name="Julie Morelli" userId="54a2ec1d-54e2-4a24-8c41-93d47f1caab7" providerId="ADAL" clId="{E6C1D69C-A5D4-4570-894C-62AA12FEA385}" dt="2021-06-24T12:49:28.168" v="3114" actId="47"/>
        <pc:sldMkLst>
          <pc:docMk/>
          <pc:sldMk cId="3330552498" sldId="563"/>
        </pc:sldMkLst>
        <pc:picChg chg="add mod">
          <ac:chgData name="Julie Morelli" userId="54a2ec1d-54e2-4a24-8c41-93d47f1caab7" providerId="ADAL" clId="{E6C1D69C-A5D4-4570-894C-62AA12FEA385}" dt="2021-06-24T09:47:55.990" v="1264"/>
          <ac:picMkLst>
            <pc:docMk/>
            <pc:sldMk cId="3330552498" sldId="563"/>
            <ac:picMk id="4" creationId="{EF3B43FB-5629-4B51-87CF-DCE7385CDC90}"/>
          </ac:picMkLst>
        </pc:picChg>
      </pc:sldChg>
      <pc:sldChg chg="addSp modSp add del mod ord">
        <pc:chgData name="Julie Morelli" userId="54a2ec1d-54e2-4a24-8c41-93d47f1caab7" providerId="ADAL" clId="{E6C1D69C-A5D4-4570-894C-62AA12FEA385}" dt="2021-06-24T12:56:40.057" v="3230" actId="47"/>
        <pc:sldMkLst>
          <pc:docMk/>
          <pc:sldMk cId="4041086415" sldId="564"/>
        </pc:sldMkLst>
        <pc:spChg chg="mod">
          <ac:chgData name="Julie Morelli" userId="54a2ec1d-54e2-4a24-8c41-93d47f1caab7" providerId="ADAL" clId="{E6C1D69C-A5D4-4570-894C-62AA12FEA385}" dt="2021-06-22T15:46:13.717" v="1146" actId="20577"/>
          <ac:spMkLst>
            <pc:docMk/>
            <pc:sldMk cId="4041086415" sldId="564"/>
            <ac:spMk id="2" creationId="{C8BAF088-4FC4-4C22-865C-14245F1606CA}"/>
          </ac:spMkLst>
        </pc:spChg>
        <pc:picChg chg="add mod">
          <ac:chgData name="Julie Morelli" userId="54a2ec1d-54e2-4a24-8c41-93d47f1caab7" providerId="ADAL" clId="{E6C1D69C-A5D4-4570-894C-62AA12FEA385}" dt="2021-06-24T09:48:00.397" v="1265"/>
          <ac:picMkLst>
            <pc:docMk/>
            <pc:sldMk cId="4041086415" sldId="564"/>
            <ac:picMk id="4" creationId="{6CAC7D4D-8D4C-4FD0-9CC6-ACAD55EACCEC}"/>
          </ac:picMkLst>
        </pc:picChg>
      </pc:sldChg>
      <pc:sldChg chg="addSp delSp modSp add mod ord modShow">
        <pc:chgData name="Julie Morelli" userId="54a2ec1d-54e2-4a24-8c41-93d47f1caab7" providerId="ADAL" clId="{E6C1D69C-A5D4-4570-894C-62AA12FEA385}" dt="2021-06-29T13:26:34.836" v="6471" actId="729"/>
        <pc:sldMkLst>
          <pc:docMk/>
          <pc:sldMk cId="1980282318" sldId="565"/>
        </pc:sldMkLst>
        <pc:spChg chg="mod">
          <ac:chgData name="Julie Morelli" userId="54a2ec1d-54e2-4a24-8c41-93d47f1caab7" providerId="ADAL" clId="{E6C1D69C-A5D4-4570-894C-62AA12FEA385}" dt="2021-06-24T10:13:48.700" v="2339" actId="20577"/>
          <ac:spMkLst>
            <pc:docMk/>
            <pc:sldMk cId="1980282318" sldId="565"/>
            <ac:spMk id="3" creationId="{CE3BCB7A-F8D2-4F6C-B3C7-BBE89C53553E}"/>
          </ac:spMkLst>
        </pc:spChg>
        <pc:spChg chg="add del mod">
          <ac:chgData name="Julie Morelli" userId="54a2ec1d-54e2-4a24-8c41-93d47f1caab7" providerId="ADAL" clId="{E6C1D69C-A5D4-4570-894C-62AA12FEA385}" dt="2021-06-24T10:12:56.317" v="2316" actId="478"/>
          <ac:spMkLst>
            <pc:docMk/>
            <pc:sldMk cId="1980282318" sldId="565"/>
            <ac:spMk id="4" creationId="{56B4F4DD-FA3F-4497-9DDC-50107B1E81EE}"/>
          </ac:spMkLst>
        </pc:spChg>
        <pc:spChg chg="mod">
          <ac:chgData name="Julie Morelli" userId="54a2ec1d-54e2-4a24-8c41-93d47f1caab7" providerId="ADAL" clId="{E6C1D69C-A5D4-4570-894C-62AA12FEA385}" dt="2021-06-24T12:40:28.719" v="2727" actId="108"/>
          <ac:spMkLst>
            <pc:docMk/>
            <pc:sldMk cId="1980282318" sldId="565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0:12:51.718" v="2315" actId="478"/>
          <ac:spMkLst>
            <pc:docMk/>
            <pc:sldMk cId="1980282318" sldId="565"/>
            <ac:spMk id="7" creationId="{F3B208E5-61F5-4A0C-BA60-A2563F8F1C6A}"/>
          </ac:spMkLst>
        </pc:spChg>
      </pc:sldChg>
      <pc:sldChg chg="addSp delSp modSp add mod modShow">
        <pc:chgData name="Julie Morelli" userId="54a2ec1d-54e2-4a24-8c41-93d47f1caab7" providerId="ADAL" clId="{E6C1D69C-A5D4-4570-894C-62AA12FEA385}" dt="2021-06-29T13:31:25.367" v="6628" actId="14100"/>
        <pc:sldMkLst>
          <pc:docMk/>
          <pc:sldMk cId="2795610198" sldId="566"/>
        </pc:sldMkLst>
        <pc:spChg chg="mod">
          <ac:chgData name="Julie Morelli" userId="54a2ec1d-54e2-4a24-8c41-93d47f1caab7" providerId="ADAL" clId="{E6C1D69C-A5D4-4570-894C-62AA12FEA385}" dt="2021-06-24T12:33:56.336" v="2495" actId="20577"/>
          <ac:spMkLst>
            <pc:docMk/>
            <pc:sldMk cId="2795610198" sldId="566"/>
            <ac:spMk id="3" creationId="{CE3BCB7A-F8D2-4F6C-B3C7-BBE89C53553E}"/>
          </ac:spMkLst>
        </pc:spChg>
        <pc:spChg chg="add del mod">
          <ac:chgData name="Julie Morelli" userId="54a2ec1d-54e2-4a24-8c41-93d47f1caab7" providerId="ADAL" clId="{E6C1D69C-A5D4-4570-894C-62AA12FEA385}" dt="2021-06-24T10:15:11.713" v="2409" actId="478"/>
          <ac:spMkLst>
            <pc:docMk/>
            <pc:sldMk cId="2795610198" sldId="566"/>
            <ac:spMk id="4" creationId="{9372F9C8-2101-402A-BCA1-ABFA5431FC07}"/>
          </ac:spMkLst>
        </pc:spChg>
        <pc:spChg chg="mod">
          <ac:chgData name="Julie Morelli" userId="54a2ec1d-54e2-4a24-8c41-93d47f1caab7" providerId="ADAL" clId="{E6C1D69C-A5D4-4570-894C-62AA12FEA385}" dt="2021-06-29T13:31:25.367" v="6628" actId="14100"/>
          <ac:spMkLst>
            <pc:docMk/>
            <pc:sldMk cId="2795610198" sldId="566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0:14:58.822" v="2380" actId="478"/>
          <ac:spMkLst>
            <pc:docMk/>
            <pc:sldMk cId="2795610198" sldId="566"/>
            <ac:spMk id="7" creationId="{B3F023F3-3684-45DE-AE3B-0DE223ABFFE0}"/>
          </ac:spMkLst>
        </pc:spChg>
      </pc:sldChg>
      <pc:sldChg chg="modSp add mod ord modShow">
        <pc:chgData name="Julie Morelli" userId="54a2ec1d-54e2-4a24-8c41-93d47f1caab7" providerId="ADAL" clId="{E6C1D69C-A5D4-4570-894C-62AA12FEA385}" dt="2021-06-29T13:26:39.331" v="6473" actId="729"/>
        <pc:sldMkLst>
          <pc:docMk/>
          <pc:sldMk cId="2766151485" sldId="567"/>
        </pc:sldMkLst>
        <pc:spChg chg="mod">
          <ac:chgData name="Julie Morelli" userId="54a2ec1d-54e2-4a24-8c41-93d47f1caab7" providerId="ADAL" clId="{E6C1D69C-A5D4-4570-894C-62AA12FEA385}" dt="2021-06-24T12:37:42.399" v="2614" actId="20577"/>
          <ac:spMkLst>
            <pc:docMk/>
            <pc:sldMk cId="2766151485" sldId="567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4T12:40:14.149" v="2726" actId="12"/>
          <ac:spMkLst>
            <pc:docMk/>
            <pc:sldMk cId="2766151485" sldId="567"/>
            <ac:spMk id="5" creationId="{9E19ABAE-23DE-481E-83DA-A333D10286D5}"/>
          </ac:spMkLst>
        </pc:spChg>
      </pc:sldChg>
      <pc:sldChg chg="addSp delSp modSp add mod ord modShow">
        <pc:chgData name="Julie Morelli" userId="54a2ec1d-54e2-4a24-8c41-93d47f1caab7" providerId="ADAL" clId="{E6C1D69C-A5D4-4570-894C-62AA12FEA385}" dt="2021-06-29T13:26:43.437" v="6474" actId="729"/>
        <pc:sldMkLst>
          <pc:docMk/>
          <pc:sldMk cId="1641510291" sldId="568"/>
        </pc:sldMkLst>
        <pc:spChg chg="add mod">
          <ac:chgData name="Julie Morelli" userId="54a2ec1d-54e2-4a24-8c41-93d47f1caab7" providerId="ADAL" clId="{E6C1D69C-A5D4-4570-894C-62AA12FEA385}" dt="2021-06-29T13:25:13.222" v="6456" actId="1076"/>
          <ac:spMkLst>
            <pc:docMk/>
            <pc:sldMk cId="1641510291" sldId="568"/>
            <ac:spMk id="2" creationId="{C33C8C08-AFB7-4645-BD2B-4540158CA626}"/>
          </ac:spMkLst>
        </pc:spChg>
        <pc:spChg chg="add del mod">
          <ac:chgData name="Julie Morelli" userId="54a2ec1d-54e2-4a24-8c41-93d47f1caab7" providerId="ADAL" clId="{E6C1D69C-A5D4-4570-894C-62AA12FEA385}" dt="2021-06-29T13:14:26.435" v="5936" actId="20577"/>
          <ac:spMkLst>
            <pc:docMk/>
            <pc:sldMk cId="1641510291" sldId="568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9T13:25:22.762" v="6457" actId="1076"/>
          <ac:spMkLst>
            <pc:docMk/>
            <pc:sldMk cId="1641510291" sldId="568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2:46:00.491" v="3020" actId="478"/>
          <ac:spMkLst>
            <pc:docMk/>
            <pc:sldMk cId="1641510291" sldId="568"/>
            <ac:spMk id="7" creationId="{B042ED74-E58F-4002-8CF7-828CE617D1FF}"/>
          </ac:spMkLst>
        </pc:spChg>
        <pc:spChg chg="add mod">
          <ac:chgData name="Julie Morelli" userId="54a2ec1d-54e2-4a24-8c41-93d47f1caab7" providerId="ADAL" clId="{E6C1D69C-A5D4-4570-894C-62AA12FEA385}" dt="2021-06-29T13:25:50.354" v="6461" actId="113"/>
          <ac:spMkLst>
            <pc:docMk/>
            <pc:sldMk cId="1641510291" sldId="568"/>
            <ac:spMk id="7" creationId="{DC37C696-5112-4BA2-8249-64BD0655C08D}"/>
          </ac:spMkLst>
        </pc:spChg>
        <pc:spChg chg="add del mod">
          <ac:chgData name="Julie Morelli" userId="54a2ec1d-54e2-4a24-8c41-93d47f1caab7" providerId="ADAL" clId="{E6C1D69C-A5D4-4570-894C-62AA12FEA385}" dt="2021-06-24T12:48:22.655" v="3051" actId="478"/>
          <ac:spMkLst>
            <pc:docMk/>
            <pc:sldMk cId="1641510291" sldId="568"/>
            <ac:spMk id="8" creationId="{C45FB19A-0090-43E5-85F4-903E2AFFF4A3}"/>
          </ac:spMkLst>
        </pc:spChg>
        <pc:spChg chg="add del">
          <ac:chgData name="Julie Morelli" userId="54a2ec1d-54e2-4a24-8c41-93d47f1caab7" providerId="ADAL" clId="{E6C1D69C-A5D4-4570-894C-62AA12FEA385}" dt="2021-06-24T12:48:21.801" v="3050" actId="22"/>
          <ac:spMkLst>
            <pc:docMk/>
            <pc:sldMk cId="1641510291" sldId="568"/>
            <ac:spMk id="10" creationId="{1DCF2EE8-00A7-4872-AF7E-EA5602EAA5B0}"/>
          </ac:spMkLst>
        </pc:spChg>
      </pc:sldChg>
      <pc:sldChg chg="addSp delSp modSp add mod ord modShow">
        <pc:chgData name="Julie Morelli" userId="54a2ec1d-54e2-4a24-8c41-93d47f1caab7" providerId="ADAL" clId="{E6C1D69C-A5D4-4570-894C-62AA12FEA385}" dt="2021-06-29T13:29:09.974" v="6595" actId="20577"/>
        <pc:sldMkLst>
          <pc:docMk/>
          <pc:sldMk cId="1076869679" sldId="569"/>
        </pc:sldMkLst>
        <pc:spChg chg="mod">
          <ac:chgData name="Julie Morelli" userId="54a2ec1d-54e2-4a24-8c41-93d47f1caab7" providerId="ADAL" clId="{E6C1D69C-A5D4-4570-894C-62AA12FEA385}" dt="2021-06-29T13:29:09.974" v="6595" actId="20577"/>
          <ac:spMkLst>
            <pc:docMk/>
            <pc:sldMk cId="1076869679" sldId="569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8T14:49:03.877" v="5930" actId="20577"/>
          <ac:spMkLst>
            <pc:docMk/>
            <pc:sldMk cId="1076869679" sldId="569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2:51:02.616" v="3164" actId="478"/>
          <ac:spMkLst>
            <pc:docMk/>
            <pc:sldMk cId="1076869679" sldId="569"/>
            <ac:spMk id="7" creationId="{908FD345-B3A9-42B2-A6C9-158A67437F22}"/>
          </ac:spMkLst>
        </pc:spChg>
      </pc:sldChg>
      <pc:sldChg chg="addSp delSp modSp add mod ord modShow">
        <pc:chgData name="Julie Morelli" userId="54a2ec1d-54e2-4a24-8c41-93d47f1caab7" providerId="ADAL" clId="{E6C1D69C-A5D4-4570-894C-62AA12FEA385}" dt="2021-06-29T13:26:48.675" v="6476" actId="729"/>
        <pc:sldMkLst>
          <pc:docMk/>
          <pc:sldMk cId="4026732713" sldId="570"/>
        </pc:sldMkLst>
        <pc:spChg chg="mod">
          <ac:chgData name="Julie Morelli" userId="54a2ec1d-54e2-4a24-8c41-93d47f1caab7" providerId="ADAL" clId="{E6C1D69C-A5D4-4570-894C-62AA12FEA385}" dt="2021-06-24T15:54:59.273" v="5897" actId="20577"/>
          <ac:spMkLst>
            <pc:docMk/>
            <pc:sldMk cId="4026732713" sldId="570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4T15:52:13.960" v="5806" actId="207"/>
          <ac:spMkLst>
            <pc:docMk/>
            <pc:sldMk cId="4026732713" sldId="570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2:58:41.199" v="3406" actId="478"/>
          <ac:spMkLst>
            <pc:docMk/>
            <pc:sldMk cId="4026732713" sldId="570"/>
            <ac:spMk id="7" creationId="{EE81ADE4-4E3B-4CA1-8941-22D9508E8FDB}"/>
          </ac:spMkLst>
        </pc:spChg>
      </pc:sldChg>
      <pc:sldChg chg="addSp delSp modSp add mod ord modShow">
        <pc:chgData name="Julie Morelli" userId="54a2ec1d-54e2-4a24-8c41-93d47f1caab7" providerId="ADAL" clId="{E6C1D69C-A5D4-4570-894C-62AA12FEA385}" dt="2021-06-29T13:26:19.433" v="6466" actId="729"/>
        <pc:sldMkLst>
          <pc:docMk/>
          <pc:sldMk cId="2464799102" sldId="571"/>
        </pc:sldMkLst>
        <pc:spChg chg="mod">
          <ac:chgData name="Julie Morelli" userId="54a2ec1d-54e2-4a24-8c41-93d47f1caab7" providerId="ADAL" clId="{E6C1D69C-A5D4-4570-894C-62AA12FEA385}" dt="2021-06-24T14:02:12.267" v="3826" actId="20577"/>
          <ac:spMkLst>
            <pc:docMk/>
            <pc:sldMk cId="2464799102" sldId="571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4T14:02:54.865" v="3870" actId="20577"/>
          <ac:spMkLst>
            <pc:docMk/>
            <pc:sldMk cId="2464799102" sldId="571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4:01:43.112" v="3800" actId="478"/>
          <ac:spMkLst>
            <pc:docMk/>
            <pc:sldMk cId="2464799102" sldId="571"/>
            <ac:spMk id="7" creationId="{CD829943-FF1F-46AD-BA42-1871FBEA2AA2}"/>
          </ac:spMkLst>
        </pc:spChg>
      </pc:sldChg>
      <pc:sldChg chg="addSp delSp modSp add mod modShow">
        <pc:chgData name="Julie Morelli" userId="54a2ec1d-54e2-4a24-8c41-93d47f1caab7" providerId="ADAL" clId="{E6C1D69C-A5D4-4570-894C-62AA12FEA385}" dt="2021-06-29T13:26:23.165" v="6467" actId="729"/>
        <pc:sldMkLst>
          <pc:docMk/>
          <pc:sldMk cId="4078160285" sldId="572"/>
        </pc:sldMkLst>
        <pc:spChg chg="mod">
          <ac:chgData name="Julie Morelli" userId="54a2ec1d-54e2-4a24-8c41-93d47f1caab7" providerId="ADAL" clId="{E6C1D69C-A5D4-4570-894C-62AA12FEA385}" dt="2021-06-24T14:04:04.900" v="3897" actId="20577"/>
          <ac:spMkLst>
            <pc:docMk/>
            <pc:sldMk cId="4078160285" sldId="572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14:12:27.383" v="4353" actId="20577"/>
          <ac:spMkLst>
            <pc:docMk/>
            <pc:sldMk cId="4078160285" sldId="572"/>
            <ac:spMk id="4" creationId="{1784095A-07C7-49C6-86EB-1AED5035022B}"/>
          </ac:spMkLst>
        </pc:spChg>
        <pc:spChg chg="mod">
          <ac:chgData name="Julie Morelli" userId="54a2ec1d-54e2-4a24-8c41-93d47f1caab7" providerId="ADAL" clId="{E6C1D69C-A5D4-4570-894C-62AA12FEA385}" dt="2021-06-24T14:12:33.013" v="4354" actId="1076"/>
          <ac:spMkLst>
            <pc:docMk/>
            <pc:sldMk cId="4078160285" sldId="572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4:11:35.985" v="4343" actId="478"/>
          <ac:spMkLst>
            <pc:docMk/>
            <pc:sldMk cId="4078160285" sldId="572"/>
            <ac:spMk id="7" creationId="{BEAC0311-2A46-4864-8A71-5CF5F8D8DA62}"/>
          </ac:spMkLst>
        </pc:spChg>
      </pc:sldChg>
      <pc:sldChg chg="delSp modSp add mod modShow">
        <pc:chgData name="Julie Morelli" userId="54a2ec1d-54e2-4a24-8c41-93d47f1caab7" providerId="ADAL" clId="{E6C1D69C-A5D4-4570-894C-62AA12FEA385}" dt="2021-06-29T13:30:36.859" v="6624" actId="20577"/>
        <pc:sldMkLst>
          <pc:docMk/>
          <pc:sldMk cId="1050914297" sldId="573"/>
        </pc:sldMkLst>
        <pc:spChg chg="mod">
          <ac:chgData name="Julie Morelli" userId="54a2ec1d-54e2-4a24-8c41-93d47f1caab7" providerId="ADAL" clId="{E6C1D69C-A5D4-4570-894C-62AA12FEA385}" dt="2021-06-24T14:14:18.127" v="4395" actId="20577"/>
          <ac:spMkLst>
            <pc:docMk/>
            <pc:sldMk cId="1050914297" sldId="573"/>
            <ac:spMk id="3" creationId="{CE3BCB7A-F8D2-4F6C-B3C7-BBE89C53553E}"/>
          </ac:spMkLst>
        </pc:spChg>
        <pc:spChg chg="del mod">
          <ac:chgData name="Julie Morelli" userId="54a2ec1d-54e2-4a24-8c41-93d47f1caab7" providerId="ADAL" clId="{E6C1D69C-A5D4-4570-894C-62AA12FEA385}" dt="2021-06-24T14:17:26.287" v="4666" actId="478"/>
          <ac:spMkLst>
            <pc:docMk/>
            <pc:sldMk cId="1050914297" sldId="573"/>
            <ac:spMk id="4" creationId="{1784095A-07C7-49C6-86EB-1AED5035022B}"/>
          </ac:spMkLst>
        </pc:spChg>
        <pc:spChg chg="mod">
          <ac:chgData name="Julie Morelli" userId="54a2ec1d-54e2-4a24-8c41-93d47f1caab7" providerId="ADAL" clId="{E6C1D69C-A5D4-4570-894C-62AA12FEA385}" dt="2021-06-29T13:30:36.859" v="6624" actId="20577"/>
          <ac:spMkLst>
            <pc:docMk/>
            <pc:sldMk cId="1050914297" sldId="573"/>
            <ac:spMk id="5" creationId="{9E19ABAE-23DE-481E-83DA-A333D10286D5}"/>
          </ac:spMkLst>
        </pc:spChg>
      </pc:sldChg>
      <pc:sldChg chg="addSp delSp modSp add mod modShow addCm delCm">
        <pc:chgData name="Julie Morelli" userId="54a2ec1d-54e2-4a24-8c41-93d47f1caab7" providerId="ADAL" clId="{E6C1D69C-A5D4-4570-894C-62AA12FEA385}" dt="2021-06-29T13:26:29.059" v="6469" actId="729"/>
        <pc:sldMkLst>
          <pc:docMk/>
          <pc:sldMk cId="2456831648" sldId="574"/>
        </pc:sldMkLst>
        <pc:spChg chg="add del mod">
          <ac:chgData name="Julie Morelli" userId="54a2ec1d-54e2-4a24-8c41-93d47f1caab7" providerId="ADAL" clId="{E6C1D69C-A5D4-4570-894C-62AA12FEA385}" dt="2021-06-24T14:27:35.344" v="4968"/>
          <ac:spMkLst>
            <pc:docMk/>
            <pc:sldMk cId="2456831648" sldId="574"/>
            <ac:spMk id="2" creationId="{37CE7A47-C108-4539-96F9-3BBBB46A7707}"/>
          </ac:spMkLst>
        </pc:spChg>
        <pc:spChg chg="mod">
          <ac:chgData name="Julie Morelli" userId="54a2ec1d-54e2-4a24-8c41-93d47f1caab7" providerId="ADAL" clId="{E6C1D69C-A5D4-4570-894C-62AA12FEA385}" dt="2021-06-24T14:33:07.966" v="5016" actId="20577"/>
          <ac:spMkLst>
            <pc:docMk/>
            <pc:sldMk cId="2456831648" sldId="574"/>
            <ac:spMk id="3" creationId="{CE3BCB7A-F8D2-4F6C-B3C7-BBE89C53553E}"/>
          </ac:spMkLst>
        </pc:spChg>
        <pc:spChg chg="add del mod">
          <ac:chgData name="Julie Morelli" userId="54a2ec1d-54e2-4a24-8c41-93d47f1caab7" providerId="ADAL" clId="{E6C1D69C-A5D4-4570-894C-62AA12FEA385}" dt="2021-06-24T14:28:00.078" v="4973"/>
          <ac:spMkLst>
            <pc:docMk/>
            <pc:sldMk cId="2456831648" sldId="574"/>
            <ac:spMk id="4" creationId="{435FDEA1-AE6E-403D-AF05-EF6CB79A8BB7}"/>
          </ac:spMkLst>
        </pc:spChg>
        <pc:spChg chg="mod">
          <ac:chgData name="Julie Morelli" userId="54a2ec1d-54e2-4a24-8c41-93d47f1caab7" providerId="ADAL" clId="{E6C1D69C-A5D4-4570-894C-62AA12FEA385}" dt="2021-06-24T14:30:42.357" v="5007" actId="20577"/>
          <ac:spMkLst>
            <pc:docMk/>
            <pc:sldMk cId="2456831648" sldId="574"/>
            <ac:spMk id="5" creationId="{9E19ABAE-23DE-481E-83DA-A333D10286D5}"/>
          </ac:spMkLst>
        </pc:spChg>
        <pc:spChg chg="add mod">
          <ac:chgData name="Julie Morelli" userId="54a2ec1d-54e2-4a24-8c41-93d47f1caab7" providerId="ADAL" clId="{E6C1D69C-A5D4-4570-894C-62AA12FEA385}" dt="2021-06-24T14:32:28.361" v="5014" actId="20577"/>
          <ac:spMkLst>
            <pc:docMk/>
            <pc:sldMk cId="2456831648" sldId="574"/>
            <ac:spMk id="7" creationId="{89F1B4DC-8DAE-4634-92CB-99FF0E7B18A7}"/>
          </ac:spMkLst>
        </pc:spChg>
      </pc:sldChg>
      <pc:sldChg chg="addSp delSp modSp add mod modShow">
        <pc:chgData name="Julie Morelli" userId="54a2ec1d-54e2-4a24-8c41-93d47f1caab7" providerId="ADAL" clId="{E6C1D69C-A5D4-4570-894C-62AA12FEA385}" dt="2021-06-29T13:31:02.178" v="6625" actId="255"/>
        <pc:sldMkLst>
          <pc:docMk/>
          <pc:sldMk cId="1124174329" sldId="575"/>
        </pc:sldMkLst>
        <pc:spChg chg="mod">
          <ac:chgData name="Julie Morelli" userId="54a2ec1d-54e2-4a24-8c41-93d47f1caab7" providerId="ADAL" clId="{E6C1D69C-A5D4-4570-894C-62AA12FEA385}" dt="2021-06-24T14:34:18.510" v="5027" actId="20577"/>
          <ac:spMkLst>
            <pc:docMk/>
            <pc:sldMk cId="1124174329" sldId="575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9T13:31:02.178" v="6625" actId="255"/>
          <ac:spMkLst>
            <pc:docMk/>
            <pc:sldMk cId="1124174329" sldId="575"/>
            <ac:spMk id="5" creationId="{9E19ABAE-23DE-481E-83DA-A333D10286D5}"/>
          </ac:spMkLst>
        </pc:spChg>
        <pc:spChg chg="del">
          <ac:chgData name="Julie Morelli" userId="54a2ec1d-54e2-4a24-8c41-93d47f1caab7" providerId="ADAL" clId="{E6C1D69C-A5D4-4570-894C-62AA12FEA385}" dt="2021-06-24T14:51:31.702" v="5200" actId="478"/>
          <ac:spMkLst>
            <pc:docMk/>
            <pc:sldMk cId="1124174329" sldId="575"/>
            <ac:spMk id="7" creationId="{89F1B4DC-8DAE-4634-92CB-99FF0E7B18A7}"/>
          </ac:spMkLst>
        </pc:spChg>
        <pc:spChg chg="add del mod">
          <ac:chgData name="Julie Morelli" userId="54a2ec1d-54e2-4a24-8c41-93d47f1caab7" providerId="ADAL" clId="{E6C1D69C-A5D4-4570-894C-62AA12FEA385}" dt="2021-06-24T14:51:34.145" v="5201" actId="478"/>
          <ac:spMkLst>
            <pc:docMk/>
            <pc:sldMk cId="1124174329" sldId="575"/>
            <ac:spMk id="8" creationId="{AA160E63-C8D1-4957-90C5-6914106D3A66}"/>
          </ac:spMkLst>
        </pc:spChg>
      </pc:sldChg>
      <pc:sldChg chg="modSp add mod modShow">
        <pc:chgData name="Julie Morelli" userId="54a2ec1d-54e2-4a24-8c41-93d47f1caab7" providerId="ADAL" clId="{E6C1D69C-A5D4-4570-894C-62AA12FEA385}" dt="2021-06-29T13:28:05.398" v="6571" actId="20577"/>
        <pc:sldMkLst>
          <pc:docMk/>
          <pc:sldMk cId="3746645288" sldId="576"/>
        </pc:sldMkLst>
        <pc:spChg chg="mod">
          <ac:chgData name="Julie Morelli" userId="54a2ec1d-54e2-4a24-8c41-93d47f1caab7" providerId="ADAL" clId="{E6C1D69C-A5D4-4570-894C-62AA12FEA385}" dt="2021-06-24T15:55:57.402" v="5921" actId="20577"/>
          <ac:spMkLst>
            <pc:docMk/>
            <pc:sldMk cId="3746645288" sldId="576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9T13:28:05.398" v="6571" actId="20577"/>
          <ac:spMkLst>
            <pc:docMk/>
            <pc:sldMk cId="3746645288" sldId="576"/>
            <ac:spMk id="5" creationId="{9E19ABAE-23DE-481E-83DA-A333D10286D5}"/>
          </ac:spMkLst>
        </pc:spChg>
      </pc:sldChg>
    </pc:docChg>
  </pc:docChgLst>
  <pc:docChgLst>
    <pc:chgData name="Julie Morelli" userId="54a2ec1d-54e2-4a24-8c41-93d47f1caab7" providerId="ADAL" clId="{E4373AAD-EE5F-49C9-B6F1-2C6896E2215D}"/>
    <pc:docChg chg="modSld">
      <pc:chgData name="Julie Morelli" userId="54a2ec1d-54e2-4a24-8c41-93d47f1caab7" providerId="ADAL" clId="{E4373AAD-EE5F-49C9-B6F1-2C6896E2215D}" dt="2021-11-02T11:06:10.150" v="13" actId="20577"/>
      <pc:docMkLst>
        <pc:docMk/>
      </pc:docMkLst>
      <pc:sldChg chg="modSp mod">
        <pc:chgData name="Julie Morelli" userId="54a2ec1d-54e2-4a24-8c41-93d47f1caab7" providerId="ADAL" clId="{E4373AAD-EE5F-49C9-B6F1-2C6896E2215D}" dt="2021-11-02T11:06:10.150" v="13" actId="20577"/>
        <pc:sldMkLst>
          <pc:docMk/>
          <pc:sldMk cId="1617569169" sldId="258"/>
        </pc:sldMkLst>
        <pc:spChg chg="mod">
          <ac:chgData name="Julie Morelli" userId="54a2ec1d-54e2-4a24-8c41-93d47f1caab7" providerId="ADAL" clId="{E4373AAD-EE5F-49C9-B6F1-2C6896E2215D}" dt="2021-11-02T11:06:10.150" v="13" actId="20577"/>
          <ac:spMkLst>
            <pc:docMk/>
            <pc:sldMk cId="1617569169" sldId="258"/>
            <ac:spMk id="6" creationId="{20656CFB-3FF0-4C42-BC27-457434DB3322}"/>
          </ac:spMkLst>
        </pc:spChg>
      </pc:sldChg>
    </pc:docChg>
  </pc:docChgLst>
  <pc:docChgLst>
    <pc:chgData name="Dorra Bartaguiz" userId="9fbdd86141c64e4b" providerId="LiveId" clId="{E6C4000B-36BC-4403-8D29-FA587920BBC3}"/>
    <pc:docChg chg="undo custSel addSld delSld modSld modSection">
      <pc:chgData name="Dorra Bartaguiz" userId="9fbdd86141c64e4b" providerId="LiveId" clId="{E6C4000B-36BC-4403-8D29-FA587920BBC3}" dt="2022-10-14T08:42:55.047" v="144" actId="1038"/>
      <pc:docMkLst>
        <pc:docMk/>
      </pc:docMkLst>
      <pc:sldChg chg="delSp modSp add mod">
        <pc:chgData name="Dorra Bartaguiz" userId="9fbdd86141c64e4b" providerId="LiveId" clId="{E6C4000B-36BC-4403-8D29-FA587920BBC3}" dt="2022-10-14T08:31:04.895" v="9" actId="113"/>
        <pc:sldMkLst>
          <pc:docMk/>
          <pc:sldMk cId="1242294472" sldId="438"/>
        </pc:sldMkLst>
        <pc:spChg chg="mod">
          <ac:chgData name="Dorra Bartaguiz" userId="9fbdd86141c64e4b" providerId="LiveId" clId="{E6C4000B-36BC-4403-8D29-FA587920BBC3}" dt="2022-10-14T08:30:26.210" v="4" actId="108"/>
          <ac:spMkLst>
            <pc:docMk/>
            <pc:sldMk cId="1242294472" sldId="438"/>
            <ac:spMk id="7" creationId="{39527C2D-860D-50E5-4D70-07BB1E600046}"/>
          </ac:spMkLst>
        </pc:spChg>
        <pc:spChg chg="mod">
          <ac:chgData name="Dorra Bartaguiz" userId="9fbdd86141c64e4b" providerId="LiveId" clId="{E6C4000B-36BC-4403-8D29-FA587920BBC3}" dt="2022-10-14T08:30:07.769" v="2" actId="108"/>
          <ac:spMkLst>
            <pc:docMk/>
            <pc:sldMk cId="1242294472" sldId="438"/>
            <ac:spMk id="15" creationId="{63925D40-F015-1188-B27E-491F1D29A3BF}"/>
          </ac:spMkLst>
        </pc:spChg>
        <pc:spChg chg="mod">
          <ac:chgData name="Dorra Bartaguiz" userId="9fbdd86141c64e4b" providerId="LiveId" clId="{E6C4000B-36BC-4403-8D29-FA587920BBC3}" dt="2022-10-14T08:30:46.082" v="7" actId="108"/>
          <ac:spMkLst>
            <pc:docMk/>
            <pc:sldMk cId="1242294472" sldId="438"/>
            <ac:spMk id="17" creationId="{14108244-FE82-3A64-22BC-0CB33DEAE88D}"/>
          </ac:spMkLst>
        </pc:spChg>
        <pc:spChg chg="mod">
          <ac:chgData name="Dorra Bartaguiz" userId="9fbdd86141c64e4b" providerId="LiveId" clId="{E6C4000B-36BC-4403-8D29-FA587920BBC3}" dt="2022-10-14T08:30:15.545" v="3" actId="108"/>
          <ac:spMkLst>
            <pc:docMk/>
            <pc:sldMk cId="1242294472" sldId="438"/>
            <ac:spMk id="24" creationId="{56411128-676D-90A7-7786-2416F63521EB}"/>
          </ac:spMkLst>
        </pc:spChg>
        <pc:spChg chg="mod">
          <ac:chgData name="Dorra Bartaguiz" userId="9fbdd86141c64e4b" providerId="LiveId" clId="{E6C4000B-36BC-4403-8D29-FA587920BBC3}" dt="2022-10-14T08:31:04.895" v="9" actId="113"/>
          <ac:spMkLst>
            <pc:docMk/>
            <pc:sldMk cId="1242294472" sldId="438"/>
            <ac:spMk id="25" creationId="{91CD0380-3E13-BE28-FFDB-24448C01FC4B}"/>
          </ac:spMkLst>
        </pc:spChg>
        <pc:picChg chg="del">
          <ac:chgData name="Dorra Bartaguiz" userId="9fbdd86141c64e4b" providerId="LiveId" clId="{E6C4000B-36BC-4403-8D29-FA587920BBC3}" dt="2022-10-14T08:29:40.342" v="1" actId="478"/>
          <ac:picMkLst>
            <pc:docMk/>
            <pc:sldMk cId="1242294472" sldId="438"/>
            <ac:picMk id="28" creationId="{BBB20D38-E4D5-A9AF-7861-CB74FDF4DD09}"/>
          </ac:picMkLst>
        </pc:picChg>
      </pc:sldChg>
      <pc:sldChg chg="modSp new del mod">
        <pc:chgData name="Dorra Bartaguiz" userId="9fbdd86141c64e4b" providerId="LiveId" clId="{E6C4000B-36BC-4403-8D29-FA587920BBC3}" dt="2022-10-14T08:36:38.739" v="21" actId="47"/>
        <pc:sldMkLst>
          <pc:docMk/>
          <pc:sldMk cId="516946763" sldId="597"/>
        </pc:sldMkLst>
        <pc:spChg chg="mod">
          <ac:chgData name="Dorra Bartaguiz" userId="9fbdd86141c64e4b" providerId="LiveId" clId="{E6C4000B-36BC-4403-8D29-FA587920BBC3}" dt="2022-10-14T08:36:30.662" v="20" actId="20577"/>
          <ac:spMkLst>
            <pc:docMk/>
            <pc:sldMk cId="516946763" sldId="597"/>
            <ac:spMk id="2" creationId="{06E97444-7947-4195-5E6C-3354A50E747C}"/>
          </ac:spMkLst>
        </pc:spChg>
      </pc:sldChg>
      <pc:sldChg chg="addSp delSp modSp add mod">
        <pc:chgData name="Dorra Bartaguiz" userId="9fbdd86141c64e4b" providerId="LiveId" clId="{E6C4000B-36BC-4403-8D29-FA587920BBC3}" dt="2022-10-14T08:42:55.047" v="144" actId="1038"/>
        <pc:sldMkLst>
          <pc:docMk/>
          <pc:sldMk cId="519559595" sldId="597"/>
        </pc:sldMkLst>
        <pc:spChg chg="add del mod">
          <ac:chgData name="Dorra Bartaguiz" userId="9fbdd86141c64e4b" providerId="LiveId" clId="{E6C4000B-36BC-4403-8D29-FA587920BBC3}" dt="2022-10-14T08:39:55.584" v="96" actId="478"/>
          <ac:spMkLst>
            <pc:docMk/>
            <pc:sldMk cId="519559595" sldId="597"/>
            <ac:spMk id="2" creationId="{2308BE90-64E0-175F-017E-F0DD0256DB06}"/>
          </ac:spMkLst>
        </pc:spChg>
        <pc:spChg chg="mod">
          <ac:chgData name="Dorra Bartaguiz" userId="9fbdd86141c64e4b" providerId="LiveId" clId="{E6C4000B-36BC-4403-8D29-FA587920BBC3}" dt="2022-10-14T08:37:52.522" v="35" actId="20577"/>
          <ac:spMkLst>
            <pc:docMk/>
            <pc:sldMk cId="519559595" sldId="597"/>
            <ac:spMk id="3" creationId="{CE3BCB7A-F8D2-4F6C-B3C7-BBE89C53553E}"/>
          </ac:spMkLst>
        </pc:spChg>
        <pc:spChg chg="add mod">
          <ac:chgData name="Dorra Bartaguiz" userId="9fbdd86141c64e4b" providerId="LiveId" clId="{E6C4000B-36BC-4403-8D29-FA587920BBC3}" dt="2022-10-14T08:41:45.652" v="129" actId="1076"/>
          <ac:spMkLst>
            <pc:docMk/>
            <pc:sldMk cId="519559595" sldId="597"/>
            <ac:spMk id="7" creationId="{E490B45F-9B46-02A3-B087-FB85F6812B33}"/>
          </ac:spMkLst>
        </pc:spChg>
        <pc:spChg chg="mod">
          <ac:chgData name="Dorra Bartaguiz" userId="9fbdd86141c64e4b" providerId="LiveId" clId="{E6C4000B-36BC-4403-8D29-FA587920BBC3}" dt="2022-10-14T08:40:57.831" v="117" actId="20577"/>
          <ac:spMkLst>
            <pc:docMk/>
            <pc:sldMk cId="519559595" sldId="597"/>
            <ac:spMk id="10" creationId="{AF32FFAB-B6AB-A0D1-BE4F-DBB20A513E6F}"/>
          </ac:spMkLst>
        </pc:spChg>
        <pc:picChg chg="add mod">
          <ac:chgData name="Dorra Bartaguiz" userId="9fbdd86141c64e4b" providerId="LiveId" clId="{E6C4000B-36BC-4403-8D29-FA587920BBC3}" dt="2022-10-14T08:41:14.558" v="125" actId="1035"/>
          <ac:picMkLst>
            <pc:docMk/>
            <pc:sldMk cId="519559595" sldId="597"/>
            <ac:picMk id="4" creationId="{12AF12C1-FDA2-8AB4-EEFB-D9543F3C7518}"/>
          </ac:picMkLst>
        </pc:picChg>
        <pc:picChg chg="add mod">
          <ac:chgData name="Dorra Bartaguiz" userId="9fbdd86141c64e4b" providerId="LiveId" clId="{E6C4000B-36BC-4403-8D29-FA587920BBC3}" dt="2022-10-14T08:41:21.442" v="127" actId="1076"/>
          <ac:picMkLst>
            <pc:docMk/>
            <pc:sldMk cId="519559595" sldId="597"/>
            <ac:picMk id="5" creationId="{7B1CA05C-78E4-6CBC-127D-3F0A1A47B06F}"/>
          </ac:picMkLst>
        </pc:picChg>
        <pc:picChg chg="add mod">
          <ac:chgData name="Dorra Bartaguiz" userId="9fbdd86141c64e4b" providerId="LiveId" clId="{E6C4000B-36BC-4403-8D29-FA587920BBC3}" dt="2022-10-14T08:41:57.164" v="131" actId="1076"/>
          <ac:picMkLst>
            <pc:docMk/>
            <pc:sldMk cId="519559595" sldId="597"/>
            <ac:picMk id="8" creationId="{82D8DF32-AF9D-CD6B-05E9-CA08563B6A1A}"/>
          </ac:picMkLst>
        </pc:picChg>
        <pc:picChg chg="add mod">
          <ac:chgData name="Dorra Bartaguiz" userId="9fbdd86141c64e4b" providerId="LiveId" clId="{E6C4000B-36BC-4403-8D29-FA587920BBC3}" dt="2022-10-14T08:41:57.164" v="131" actId="1076"/>
          <ac:picMkLst>
            <pc:docMk/>
            <pc:sldMk cId="519559595" sldId="597"/>
            <ac:picMk id="9" creationId="{BD7576D7-5B7A-B730-5ECE-CAD212A4A89A}"/>
          </ac:picMkLst>
        </pc:picChg>
        <pc:picChg chg="add mod">
          <ac:chgData name="Dorra Bartaguiz" userId="9fbdd86141c64e4b" providerId="LiveId" clId="{E6C4000B-36BC-4403-8D29-FA587920BBC3}" dt="2022-10-14T08:42:44.870" v="139" actId="1076"/>
          <ac:picMkLst>
            <pc:docMk/>
            <pc:sldMk cId="519559595" sldId="597"/>
            <ac:picMk id="12" creationId="{B274815D-9EA3-9CE3-BBF8-A13379CA6F7D}"/>
          </ac:picMkLst>
        </pc:picChg>
        <pc:picChg chg="add mod">
          <ac:chgData name="Dorra Bartaguiz" userId="9fbdd86141c64e4b" providerId="LiveId" clId="{E6C4000B-36BC-4403-8D29-FA587920BBC3}" dt="2022-10-14T08:42:55.047" v="144" actId="1038"/>
          <ac:picMkLst>
            <pc:docMk/>
            <pc:sldMk cId="519559595" sldId="597"/>
            <ac:picMk id="13" creationId="{4EBEEED9-350F-CDC4-C4A5-9182C0B3B6C0}"/>
          </ac:picMkLst>
        </pc:picChg>
      </pc:sldChg>
    </pc:docChg>
  </pc:docChgLst>
  <pc:docChgLst>
    <pc:chgData name="Julie Morelli" userId="54a2ec1d-54e2-4a24-8c41-93d47f1caab7" providerId="ADAL" clId="{21E0772D-0703-469A-AEEE-249AED88EC4F}"/>
    <pc:docChg chg="undo custSel addSld delSld modSld sldOrd modSection">
      <pc:chgData name="Julie Morelli" userId="54a2ec1d-54e2-4a24-8c41-93d47f1caab7" providerId="ADAL" clId="{21E0772D-0703-469A-AEEE-249AED88EC4F}" dt="2021-10-05T10:27:58.418" v="1151" actId="1076"/>
      <pc:docMkLst>
        <pc:docMk/>
      </pc:docMkLst>
      <pc:sldChg chg="modSp mod">
        <pc:chgData name="Julie Morelli" userId="54a2ec1d-54e2-4a24-8c41-93d47f1caab7" providerId="ADAL" clId="{21E0772D-0703-469A-AEEE-249AED88EC4F}" dt="2021-10-05T10:20:53.983" v="686" actId="20577"/>
        <pc:sldMkLst>
          <pc:docMk/>
          <pc:sldMk cId="1617569169" sldId="258"/>
        </pc:sldMkLst>
        <pc:spChg chg="mod">
          <ac:chgData name="Julie Morelli" userId="54a2ec1d-54e2-4a24-8c41-93d47f1caab7" providerId="ADAL" clId="{21E0772D-0703-469A-AEEE-249AED88EC4F}" dt="2021-10-05T10:20:53.983" v="686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modSp mod">
        <pc:chgData name="Julie Morelli" userId="54a2ec1d-54e2-4a24-8c41-93d47f1caab7" providerId="ADAL" clId="{21E0772D-0703-469A-AEEE-249AED88EC4F}" dt="2021-10-05T10:27:33.310" v="1150" actId="1076"/>
        <pc:sldMkLst>
          <pc:docMk/>
          <pc:sldMk cId="1316846893" sldId="577"/>
        </pc:sldMkLst>
        <pc:spChg chg="mod">
          <ac:chgData name="Julie Morelli" userId="54a2ec1d-54e2-4a24-8c41-93d47f1caab7" providerId="ADAL" clId="{21E0772D-0703-469A-AEEE-249AED88EC4F}" dt="2021-10-05T10:27:33.310" v="1150" actId="1076"/>
          <ac:spMkLst>
            <pc:docMk/>
            <pc:sldMk cId="1316846893" sldId="577"/>
            <ac:spMk id="4" creationId="{E8CEBA4F-C142-4530-8881-D029FFF08D16}"/>
          </ac:spMkLst>
        </pc:spChg>
      </pc:sldChg>
      <pc:sldChg chg="addSp delSp modSp del mod">
        <pc:chgData name="Julie Morelli" userId="54a2ec1d-54e2-4a24-8c41-93d47f1caab7" providerId="ADAL" clId="{21E0772D-0703-469A-AEEE-249AED88EC4F}" dt="2021-10-05T10:20:38.904" v="676" actId="47"/>
        <pc:sldMkLst>
          <pc:docMk/>
          <pc:sldMk cId="4080182434" sldId="578"/>
        </pc:sldMkLst>
        <pc:spChg chg="add del">
          <ac:chgData name="Julie Morelli" userId="54a2ec1d-54e2-4a24-8c41-93d47f1caab7" providerId="ADAL" clId="{21E0772D-0703-469A-AEEE-249AED88EC4F}" dt="2021-09-08T16:06:25.244" v="194" actId="478"/>
          <ac:spMkLst>
            <pc:docMk/>
            <pc:sldMk cId="4080182434" sldId="578"/>
            <ac:spMk id="2" creationId="{4DB3673C-AAC5-4AF4-B8D7-41C07B2AF4EE}"/>
          </ac:spMkLst>
        </pc:spChg>
        <pc:spChg chg="mod">
          <ac:chgData name="Julie Morelli" userId="54a2ec1d-54e2-4a24-8c41-93d47f1caab7" providerId="ADAL" clId="{21E0772D-0703-469A-AEEE-249AED88EC4F}" dt="2021-09-08T15:59:51.632" v="51" actId="20577"/>
          <ac:spMkLst>
            <pc:docMk/>
            <pc:sldMk cId="4080182434" sldId="578"/>
            <ac:spMk id="3" creationId="{CE3BCB7A-F8D2-4F6C-B3C7-BBE89C53553E}"/>
          </ac:spMkLst>
        </pc:spChg>
        <pc:spChg chg="add mod">
          <ac:chgData name="Julie Morelli" userId="54a2ec1d-54e2-4a24-8c41-93d47f1caab7" providerId="ADAL" clId="{21E0772D-0703-469A-AEEE-249AED88EC4F}" dt="2021-09-08T16:06:46.447" v="199" actId="1076"/>
          <ac:spMkLst>
            <pc:docMk/>
            <pc:sldMk cId="4080182434" sldId="578"/>
            <ac:spMk id="4" creationId="{DF85CC73-A9A4-41B4-BB04-8A66A5E90130}"/>
          </ac:spMkLst>
        </pc:spChg>
        <pc:spChg chg="mod">
          <ac:chgData name="Julie Morelli" userId="54a2ec1d-54e2-4a24-8c41-93d47f1caab7" providerId="ADAL" clId="{21E0772D-0703-469A-AEEE-249AED88EC4F}" dt="2021-09-08T16:06:50.839" v="200" actId="1076"/>
          <ac:spMkLst>
            <pc:docMk/>
            <pc:sldMk cId="4080182434" sldId="578"/>
            <ac:spMk id="5" creationId="{9E19ABAE-23DE-481E-83DA-A333D10286D5}"/>
          </ac:spMkLst>
        </pc:spChg>
      </pc:sldChg>
      <pc:sldChg chg="modSp add mod">
        <pc:chgData name="Julie Morelli" userId="54a2ec1d-54e2-4a24-8c41-93d47f1caab7" providerId="ADAL" clId="{21E0772D-0703-469A-AEEE-249AED88EC4F}" dt="2021-10-05T10:20:17.463" v="675" actId="1076"/>
        <pc:sldMkLst>
          <pc:docMk/>
          <pc:sldMk cId="172264438" sldId="579"/>
        </pc:sldMkLst>
        <pc:spChg chg="mod">
          <ac:chgData name="Julie Morelli" userId="54a2ec1d-54e2-4a24-8c41-93d47f1caab7" providerId="ADAL" clId="{21E0772D-0703-469A-AEEE-249AED88EC4F}" dt="2021-10-05T10:19:54.752" v="672" actId="1076"/>
          <ac:spMkLst>
            <pc:docMk/>
            <pc:sldMk cId="172264438" sldId="579"/>
            <ac:spMk id="4" creationId="{DF85CC73-A9A4-41B4-BB04-8A66A5E90130}"/>
          </ac:spMkLst>
        </pc:spChg>
        <pc:spChg chg="mod">
          <ac:chgData name="Julie Morelli" userId="54a2ec1d-54e2-4a24-8c41-93d47f1caab7" providerId="ADAL" clId="{21E0772D-0703-469A-AEEE-249AED88EC4F}" dt="2021-10-05T10:20:17.463" v="675" actId="1076"/>
          <ac:spMkLst>
            <pc:docMk/>
            <pc:sldMk cId="172264438" sldId="579"/>
            <ac:spMk id="5" creationId="{9E19ABAE-23DE-481E-83DA-A333D10286D5}"/>
          </ac:spMkLst>
        </pc:spChg>
      </pc:sldChg>
      <pc:sldChg chg="delSp modSp add mod">
        <pc:chgData name="Julie Morelli" userId="54a2ec1d-54e2-4a24-8c41-93d47f1caab7" providerId="ADAL" clId="{21E0772D-0703-469A-AEEE-249AED88EC4F}" dt="2021-10-05T10:21:38.891" v="715"/>
        <pc:sldMkLst>
          <pc:docMk/>
          <pc:sldMk cId="3149414520" sldId="580"/>
        </pc:sldMkLst>
        <pc:spChg chg="mod">
          <ac:chgData name="Julie Morelli" userId="54a2ec1d-54e2-4a24-8c41-93d47f1caab7" providerId="ADAL" clId="{21E0772D-0703-469A-AEEE-249AED88EC4F}" dt="2021-10-05T10:21:28.564" v="711" actId="20577"/>
          <ac:spMkLst>
            <pc:docMk/>
            <pc:sldMk cId="3149414520" sldId="580"/>
            <ac:spMk id="3" creationId="{CE3BCB7A-F8D2-4F6C-B3C7-BBE89C53553E}"/>
          </ac:spMkLst>
        </pc:spChg>
        <pc:spChg chg="del mod">
          <ac:chgData name="Julie Morelli" userId="54a2ec1d-54e2-4a24-8c41-93d47f1caab7" providerId="ADAL" clId="{21E0772D-0703-469A-AEEE-249AED88EC4F}" dt="2021-10-05T10:21:38.891" v="715"/>
          <ac:spMkLst>
            <pc:docMk/>
            <pc:sldMk cId="3149414520" sldId="580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1:38.887" v="713" actId="478"/>
          <ac:spMkLst>
            <pc:docMk/>
            <pc:sldMk cId="3149414520" sldId="580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2:25.128" v="766" actId="20577"/>
        <pc:sldMkLst>
          <pc:docMk/>
          <pc:sldMk cId="298944814" sldId="581"/>
        </pc:sldMkLst>
        <pc:spChg chg="mod">
          <ac:chgData name="Julie Morelli" userId="54a2ec1d-54e2-4a24-8c41-93d47f1caab7" providerId="ADAL" clId="{21E0772D-0703-469A-AEEE-249AED88EC4F}" dt="2021-10-05T10:22:25.128" v="766" actId="20577"/>
          <ac:spMkLst>
            <pc:docMk/>
            <pc:sldMk cId="298944814" sldId="581"/>
            <ac:spMk id="3" creationId="{CE3BCB7A-F8D2-4F6C-B3C7-BBE89C53553E}"/>
          </ac:spMkLst>
        </pc:spChg>
        <pc:spChg chg="del mod">
          <ac:chgData name="Julie Morelli" userId="54a2ec1d-54e2-4a24-8c41-93d47f1caab7" providerId="ADAL" clId="{21E0772D-0703-469A-AEEE-249AED88EC4F}" dt="2021-10-05T10:22:11.727" v="755" actId="478"/>
          <ac:spMkLst>
            <pc:docMk/>
            <pc:sldMk cId="298944814" sldId="581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2:14.128" v="756" actId="478"/>
          <ac:spMkLst>
            <pc:docMk/>
            <pc:sldMk cId="298944814" sldId="581"/>
            <ac:spMk id="5" creationId="{9E19ABAE-23DE-481E-83DA-A333D10286D5}"/>
          </ac:spMkLst>
        </pc:spChg>
      </pc:sldChg>
      <pc:sldChg chg="modSp add mod">
        <pc:chgData name="Julie Morelli" userId="54a2ec1d-54e2-4a24-8c41-93d47f1caab7" providerId="ADAL" clId="{21E0772D-0703-469A-AEEE-249AED88EC4F}" dt="2021-10-05T10:22:48.737" v="792" actId="20577"/>
        <pc:sldMkLst>
          <pc:docMk/>
          <pc:sldMk cId="768224674" sldId="582"/>
        </pc:sldMkLst>
        <pc:spChg chg="mod">
          <ac:chgData name="Julie Morelli" userId="54a2ec1d-54e2-4a24-8c41-93d47f1caab7" providerId="ADAL" clId="{21E0772D-0703-469A-AEEE-249AED88EC4F}" dt="2021-10-05T10:22:48.737" v="792" actId="20577"/>
          <ac:spMkLst>
            <pc:docMk/>
            <pc:sldMk cId="768224674" sldId="582"/>
            <ac:spMk id="3" creationId="{CE3BCB7A-F8D2-4F6C-B3C7-BBE89C53553E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3:24.995" v="850" actId="478"/>
        <pc:sldMkLst>
          <pc:docMk/>
          <pc:sldMk cId="1903292571" sldId="583"/>
        </pc:sldMkLst>
        <pc:spChg chg="mod">
          <ac:chgData name="Julie Morelli" userId="54a2ec1d-54e2-4a24-8c41-93d47f1caab7" providerId="ADAL" clId="{21E0772D-0703-469A-AEEE-249AED88EC4F}" dt="2021-10-05T10:23:16.341" v="848" actId="20577"/>
          <ac:spMkLst>
            <pc:docMk/>
            <pc:sldMk cId="1903292571" sldId="583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3:21.955" v="849" actId="478"/>
          <ac:spMkLst>
            <pc:docMk/>
            <pc:sldMk cId="1903292571" sldId="583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3:24.995" v="850" actId="478"/>
          <ac:spMkLst>
            <pc:docMk/>
            <pc:sldMk cId="1903292571" sldId="583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3:54.594" v="894" actId="478"/>
        <pc:sldMkLst>
          <pc:docMk/>
          <pc:sldMk cId="2013162617" sldId="584"/>
        </pc:sldMkLst>
        <pc:spChg chg="mod">
          <ac:chgData name="Julie Morelli" userId="54a2ec1d-54e2-4a24-8c41-93d47f1caab7" providerId="ADAL" clId="{21E0772D-0703-469A-AEEE-249AED88EC4F}" dt="2021-10-05T10:23:48.042" v="892" actId="20577"/>
          <ac:spMkLst>
            <pc:docMk/>
            <pc:sldMk cId="2013162617" sldId="584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3:51.155" v="893" actId="478"/>
          <ac:spMkLst>
            <pc:docMk/>
            <pc:sldMk cId="2013162617" sldId="584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3:54.594" v="894" actId="478"/>
          <ac:spMkLst>
            <pc:docMk/>
            <pc:sldMk cId="2013162617" sldId="584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4:22.926" v="938" actId="478"/>
        <pc:sldMkLst>
          <pc:docMk/>
          <pc:sldMk cId="186891217" sldId="585"/>
        </pc:sldMkLst>
        <pc:spChg chg="mod">
          <ac:chgData name="Julie Morelli" userId="54a2ec1d-54e2-4a24-8c41-93d47f1caab7" providerId="ADAL" clId="{21E0772D-0703-469A-AEEE-249AED88EC4F}" dt="2021-10-05T10:24:15.102" v="936" actId="20577"/>
          <ac:spMkLst>
            <pc:docMk/>
            <pc:sldMk cId="186891217" sldId="585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4:20.228" v="937" actId="478"/>
          <ac:spMkLst>
            <pc:docMk/>
            <pc:sldMk cId="186891217" sldId="585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4:22.926" v="938" actId="478"/>
          <ac:spMkLst>
            <pc:docMk/>
            <pc:sldMk cId="186891217" sldId="585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5:25.935" v="1023" actId="1076"/>
        <pc:sldMkLst>
          <pc:docMk/>
          <pc:sldMk cId="4005895443" sldId="586"/>
        </pc:sldMkLst>
        <pc:spChg chg="mod">
          <ac:chgData name="Julie Morelli" userId="54a2ec1d-54e2-4a24-8c41-93d47f1caab7" providerId="ADAL" clId="{21E0772D-0703-469A-AEEE-249AED88EC4F}" dt="2021-10-05T10:24:53.033" v="976" actId="20577"/>
          <ac:spMkLst>
            <pc:docMk/>
            <pc:sldMk cId="4005895443" sldId="586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4:38.041" v="942" actId="478"/>
          <ac:spMkLst>
            <pc:docMk/>
            <pc:sldMk cId="4005895443" sldId="586"/>
            <ac:spMk id="4" creationId="{DF85CC73-A9A4-41B4-BB04-8A66A5E90130}"/>
          </ac:spMkLst>
        </pc:spChg>
        <pc:spChg chg="mod">
          <ac:chgData name="Julie Morelli" userId="54a2ec1d-54e2-4a24-8c41-93d47f1caab7" providerId="ADAL" clId="{21E0772D-0703-469A-AEEE-249AED88EC4F}" dt="2021-10-05T10:25:25.935" v="1023" actId="1076"/>
          <ac:spMkLst>
            <pc:docMk/>
            <pc:sldMk cId="4005895443" sldId="586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6:12.651" v="1071" actId="14100"/>
        <pc:sldMkLst>
          <pc:docMk/>
          <pc:sldMk cId="1279434451" sldId="587"/>
        </pc:sldMkLst>
        <pc:spChg chg="mod">
          <ac:chgData name="Julie Morelli" userId="54a2ec1d-54e2-4a24-8c41-93d47f1caab7" providerId="ADAL" clId="{21E0772D-0703-469A-AEEE-249AED88EC4F}" dt="2021-10-05T10:25:53.191" v="1065" actId="20577"/>
          <ac:spMkLst>
            <pc:docMk/>
            <pc:sldMk cId="1279434451" sldId="587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5:55.185" v="1066" actId="478"/>
          <ac:spMkLst>
            <pc:docMk/>
            <pc:sldMk cId="1279434451" sldId="587"/>
            <ac:spMk id="4" creationId="{DF85CC73-A9A4-41B4-BB04-8A66A5E90130}"/>
          </ac:spMkLst>
        </pc:spChg>
        <pc:spChg chg="mod">
          <ac:chgData name="Julie Morelli" userId="54a2ec1d-54e2-4a24-8c41-93d47f1caab7" providerId="ADAL" clId="{21E0772D-0703-469A-AEEE-249AED88EC4F}" dt="2021-10-05T10:26:12.651" v="1071" actId="14100"/>
          <ac:spMkLst>
            <pc:docMk/>
            <pc:sldMk cId="1279434451" sldId="587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7:58.418" v="1151" actId="1076"/>
        <pc:sldMkLst>
          <pc:docMk/>
          <pc:sldMk cId="2085162699" sldId="588"/>
        </pc:sldMkLst>
        <pc:spChg chg="mod">
          <ac:chgData name="Julie Morelli" userId="54a2ec1d-54e2-4a24-8c41-93d47f1caab7" providerId="ADAL" clId="{21E0772D-0703-469A-AEEE-249AED88EC4F}" dt="2021-10-05T10:27:58.418" v="1151" actId="1076"/>
          <ac:spMkLst>
            <pc:docMk/>
            <pc:sldMk cId="2085162699" sldId="588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6:58.189" v="1145" actId="478"/>
          <ac:spMkLst>
            <pc:docMk/>
            <pc:sldMk cId="2085162699" sldId="588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7:03.561" v="1146" actId="478"/>
          <ac:spMkLst>
            <pc:docMk/>
            <pc:sldMk cId="2085162699" sldId="588"/>
            <ac:spMk id="5" creationId="{9E19ABAE-23DE-481E-83DA-A333D10286D5}"/>
          </ac:spMkLst>
        </pc:spChg>
      </pc:sldChg>
    </pc:docChg>
  </pc:docChgLst>
  <pc:docChgLst>
    <pc:chgData name="Édouard Gomez-Vaëz" userId="f2695f2a-25d6-4b01-8c98-ba6b58adbff5" providerId="ADAL" clId="{286D591E-5FC9-496B-B7F9-8D1A5BFB10DD}"/>
    <pc:docChg chg="undo custSel modSld modMainMaster">
      <pc:chgData name="Édouard Gomez-Vaëz" userId="f2695f2a-25d6-4b01-8c98-ba6b58adbff5" providerId="ADAL" clId="{286D591E-5FC9-496B-B7F9-8D1A5BFB10DD}" dt="2022-06-08T14:25:45.362" v="416"/>
      <pc:docMkLst>
        <pc:docMk/>
      </pc:docMkLst>
      <pc:sldChg chg="addSp delSp modSp mod modClrScheme chgLayout">
        <pc:chgData name="Édouard Gomez-Vaëz" userId="f2695f2a-25d6-4b01-8c98-ba6b58adbff5" providerId="ADAL" clId="{286D591E-5FC9-496B-B7F9-8D1A5BFB10DD}" dt="2022-06-08T12:44:41.194" v="86" actId="122"/>
        <pc:sldMkLst>
          <pc:docMk/>
          <pc:sldMk cId="1617569169" sldId="258"/>
        </pc:sldMkLst>
        <pc:spChg chg="add del mod ord">
          <ac:chgData name="Édouard Gomez-Vaëz" userId="f2695f2a-25d6-4b01-8c98-ba6b58adbff5" providerId="ADAL" clId="{286D591E-5FC9-496B-B7F9-8D1A5BFB10DD}" dt="2022-06-08T12:44:08.225" v="80"/>
          <ac:spMkLst>
            <pc:docMk/>
            <pc:sldMk cId="1617569169" sldId="258"/>
            <ac:spMk id="2" creationId="{D8BFADCB-F935-63E6-E575-2F0CD8223B94}"/>
          </ac:spMkLst>
        </pc:spChg>
        <pc:spChg chg="add del mod ord">
          <ac:chgData name="Édouard Gomez-Vaëz" userId="f2695f2a-25d6-4b01-8c98-ba6b58adbff5" providerId="ADAL" clId="{286D591E-5FC9-496B-B7F9-8D1A5BFB10DD}" dt="2022-06-08T12:44:08.225" v="80"/>
          <ac:spMkLst>
            <pc:docMk/>
            <pc:sldMk cId="1617569169" sldId="258"/>
            <ac:spMk id="4" creationId="{51AF405A-0089-172F-01AA-3A2E914A6D44}"/>
          </ac:spMkLst>
        </pc:spChg>
        <pc:spChg chg="add del mod">
          <ac:chgData name="Édouard Gomez-Vaëz" userId="f2695f2a-25d6-4b01-8c98-ba6b58adbff5" providerId="ADAL" clId="{286D591E-5FC9-496B-B7F9-8D1A5BFB10DD}" dt="2022-06-08T12:44:09.381" v="81"/>
          <ac:spMkLst>
            <pc:docMk/>
            <pc:sldMk cId="1617569169" sldId="258"/>
            <ac:spMk id="5" creationId="{BFA39EFA-C6ED-E03E-5B1B-4002B41A2DDC}"/>
          </ac:spMkLst>
        </pc:spChg>
        <pc:spChg chg="del">
          <ac:chgData name="Édouard Gomez-Vaëz" userId="f2695f2a-25d6-4b01-8c98-ba6b58adbff5" providerId="ADAL" clId="{286D591E-5FC9-496B-B7F9-8D1A5BFB10DD}" dt="2022-06-08T12:44:25.535" v="83" actId="478"/>
          <ac:spMkLst>
            <pc:docMk/>
            <pc:sldMk cId="1617569169" sldId="258"/>
            <ac:spMk id="6" creationId="{20656CFB-3FF0-4C42-BC27-457434DB3322}"/>
          </ac:spMkLst>
        </pc:spChg>
        <pc:spChg chg="add del mod">
          <ac:chgData name="Édouard Gomez-Vaëz" userId="f2695f2a-25d6-4b01-8c98-ba6b58adbff5" providerId="ADAL" clId="{286D591E-5FC9-496B-B7F9-8D1A5BFB10DD}" dt="2022-06-08T12:44:09.381" v="81"/>
          <ac:spMkLst>
            <pc:docMk/>
            <pc:sldMk cId="1617569169" sldId="258"/>
            <ac:spMk id="7" creationId="{B7B18398-A494-6EF1-2619-D1241D504077}"/>
          </ac:spMkLst>
        </pc:spChg>
        <pc:spChg chg="add del mod">
          <ac:chgData name="Édouard Gomez-Vaëz" userId="f2695f2a-25d6-4b01-8c98-ba6b58adbff5" providerId="ADAL" clId="{286D591E-5FC9-496B-B7F9-8D1A5BFB10DD}" dt="2022-06-08T12:44:09.825" v="82"/>
          <ac:spMkLst>
            <pc:docMk/>
            <pc:sldMk cId="1617569169" sldId="258"/>
            <ac:spMk id="8" creationId="{163ED77E-9BF1-9218-E523-143CA23ED483}"/>
          </ac:spMkLst>
        </pc:spChg>
        <pc:spChg chg="add del mod">
          <ac:chgData name="Édouard Gomez-Vaëz" userId="f2695f2a-25d6-4b01-8c98-ba6b58adbff5" providerId="ADAL" clId="{286D591E-5FC9-496B-B7F9-8D1A5BFB10DD}" dt="2022-06-08T12:44:09.825" v="82"/>
          <ac:spMkLst>
            <pc:docMk/>
            <pc:sldMk cId="1617569169" sldId="258"/>
            <ac:spMk id="9" creationId="{D96A81A7-83E3-8629-0BA0-2898C590F012}"/>
          </ac:spMkLst>
        </pc:spChg>
        <pc:spChg chg="add mod">
          <ac:chgData name="Édouard Gomez-Vaëz" userId="f2695f2a-25d6-4b01-8c98-ba6b58adbff5" providerId="ADAL" clId="{286D591E-5FC9-496B-B7F9-8D1A5BFB10DD}" dt="2022-06-08T12:44:31.025" v="84" actId="122"/>
          <ac:spMkLst>
            <pc:docMk/>
            <pc:sldMk cId="1617569169" sldId="258"/>
            <ac:spMk id="10" creationId="{E01389CC-0959-EA25-82F1-82CF72E0825E}"/>
          </ac:spMkLst>
        </pc:spChg>
        <pc:spChg chg="add mod">
          <ac:chgData name="Édouard Gomez-Vaëz" userId="f2695f2a-25d6-4b01-8c98-ba6b58adbff5" providerId="ADAL" clId="{286D591E-5FC9-496B-B7F9-8D1A5BFB10DD}" dt="2022-06-08T12:44:41.194" v="86" actId="122"/>
          <ac:spMkLst>
            <pc:docMk/>
            <pc:sldMk cId="1617569169" sldId="258"/>
            <ac:spMk id="11" creationId="{BF19B1E3-D397-C2A4-3F59-D59B85B58CB5}"/>
          </ac:spMkLst>
        </pc:spChg>
      </pc:sldChg>
      <pc:sldChg chg="addSp delSp modSp mod modClrScheme chgLayout">
        <pc:chgData name="Édouard Gomez-Vaëz" userId="f2695f2a-25d6-4b01-8c98-ba6b58adbff5" providerId="ADAL" clId="{286D591E-5FC9-496B-B7F9-8D1A5BFB10DD}" dt="2022-06-08T13:02:15.852" v="158" actId="12"/>
        <pc:sldMkLst>
          <pc:docMk/>
          <pc:sldMk cId="1316846893" sldId="577"/>
        </pc:sldMkLst>
        <pc:spChg chg="add mod ord">
          <ac:chgData name="Édouard Gomez-Vaëz" userId="f2695f2a-25d6-4b01-8c98-ba6b58adbff5" providerId="ADAL" clId="{286D591E-5FC9-496B-B7F9-8D1A5BFB10DD}" dt="2022-06-08T12:59:36.812" v="151" actId="20577"/>
          <ac:spMkLst>
            <pc:docMk/>
            <pc:sldMk cId="1316846893" sldId="577"/>
            <ac:spMk id="2" creationId="{643CD169-52AC-D00E-5227-967735BCF7DA}"/>
          </ac:spMkLst>
        </pc:spChg>
        <pc:spChg chg="del">
          <ac:chgData name="Édouard Gomez-Vaëz" userId="f2695f2a-25d6-4b01-8c98-ba6b58adbff5" providerId="ADAL" clId="{286D591E-5FC9-496B-B7F9-8D1A5BFB10DD}" dt="2022-06-08T12:59:30.773" v="146" actId="478"/>
          <ac:spMkLst>
            <pc:docMk/>
            <pc:sldMk cId="1316846893" sldId="577"/>
            <ac:spMk id="4" creationId="{E8CEBA4F-C142-4530-8881-D029FFF08D16}"/>
          </ac:spMkLst>
        </pc:spChg>
        <pc:spChg chg="add mod ord">
          <ac:chgData name="Édouard Gomez-Vaëz" userId="f2695f2a-25d6-4b01-8c98-ba6b58adbff5" providerId="ADAL" clId="{286D591E-5FC9-496B-B7F9-8D1A5BFB10DD}" dt="2022-06-08T13:02:15.852" v="158" actId="12"/>
          <ac:spMkLst>
            <pc:docMk/>
            <pc:sldMk cId="1316846893" sldId="577"/>
            <ac:spMk id="5" creationId="{69A14B00-BD84-0183-9A0F-616BAEE59541}"/>
          </ac:spMkLst>
        </pc:spChg>
      </pc:sldChg>
      <pc:sldChg chg="addSp delSp modSp mod">
        <pc:chgData name="Édouard Gomez-Vaëz" userId="f2695f2a-25d6-4b01-8c98-ba6b58adbff5" providerId="ADAL" clId="{286D591E-5FC9-496B-B7F9-8D1A5BFB10DD}" dt="2022-06-08T14:25:45.362" v="416"/>
        <pc:sldMkLst>
          <pc:docMk/>
          <pc:sldMk cId="36960974" sldId="596"/>
        </pc:sldMkLst>
        <pc:spChg chg="add del mod">
          <ac:chgData name="Édouard Gomez-Vaëz" userId="f2695f2a-25d6-4b01-8c98-ba6b58adbff5" providerId="ADAL" clId="{286D591E-5FC9-496B-B7F9-8D1A5BFB10DD}" dt="2022-06-08T12:16:49.258" v="1"/>
          <ac:spMkLst>
            <pc:docMk/>
            <pc:sldMk cId="36960974" sldId="596"/>
            <ac:spMk id="2" creationId="{02D8FE5D-11F4-BE28-5682-3C5B205C1BA5}"/>
          </ac:spMkLst>
        </pc:spChg>
        <pc:spChg chg="mod">
          <ac:chgData name="Édouard Gomez-Vaëz" userId="f2695f2a-25d6-4b01-8c98-ba6b58adbff5" providerId="ADAL" clId="{286D591E-5FC9-496B-B7F9-8D1A5BFB10DD}" dt="2022-06-08T14:25:45.362" v="416"/>
          <ac:spMkLst>
            <pc:docMk/>
            <pc:sldMk cId="36960974" sldId="596"/>
            <ac:spMk id="3" creationId="{CE3BCB7A-F8D2-4F6C-B3C7-BBE89C53553E}"/>
          </ac:spMkLst>
        </pc:spChg>
        <pc:spChg chg="del mod">
          <ac:chgData name="Édouard Gomez-Vaëz" userId="f2695f2a-25d6-4b01-8c98-ba6b58adbff5" providerId="ADAL" clId="{286D591E-5FC9-496B-B7F9-8D1A5BFB10DD}" dt="2022-06-08T14:23:36.522" v="327" actId="478"/>
          <ac:spMkLst>
            <pc:docMk/>
            <pc:sldMk cId="36960974" sldId="596"/>
            <ac:spMk id="4" creationId="{18515F81-F659-41AE-BF48-15144507789E}"/>
          </ac:spMkLst>
        </pc:spChg>
        <pc:spChg chg="add del mod">
          <ac:chgData name="Édouard Gomez-Vaëz" userId="f2695f2a-25d6-4b01-8c98-ba6b58adbff5" providerId="ADAL" clId="{286D591E-5FC9-496B-B7F9-8D1A5BFB10DD}" dt="2022-06-08T12:16:49.258" v="1"/>
          <ac:spMkLst>
            <pc:docMk/>
            <pc:sldMk cId="36960974" sldId="596"/>
            <ac:spMk id="5" creationId="{551BBB3C-A296-963E-D1A7-AC39F0F2E013}"/>
          </ac:spMkLst>
        </pc:spChg>
        <pc:spChg chg="add del mod">
          <ac:chgData name="Édouard Gomez-Vaëz" userId="f2695f2a-25d6-4b01-8c98-ba6b58adbff5" providerId="ADAL" clId="{286D591E-5FC9-496B-B7F9-8D1A5BFB10DD}" dt="2022-06-08T13:02:29.855" v="160"/>
          <ac:spMkLst>
            <pc:docMk/>
            <pc:sldMk cId="36960974" sldId="596"/>
            <ac:spMk id="7" creationId="{6D6AC742-DB27-2B9B-31BD-7D1C9D39ABD3}"/>
          </ac:spMkLst>
        </pc:spChg>
        <pc:spChg chg="add del mod">
          <ac:chgData name="Édouard Gomez-Vaëz" userId="f2695f2a-25d6-4b01-8c98-ba6b58adbff5" providerId="ADAL" clId="{286D591E-5FC9-496B-B7F9-8D1A5BFB10DD}" dt="2022-06-08T13:02:29.855" v="160"/>
          <ac:spMkLst>
            <pc:docMk/>
            <pc:sldMk cId="36960974" sldId="596"/>
            <ac:spMk id="8" creationId="{4F25548E-48F0-A8E0-D046-6B4B43596369}"/>
          </ac:spMkLst>
        </pc:spChg>
        <pc:spChg chg="add del mod">
          <ac:chgData name="Édouard Gomez-Vaëz" userId="f2695f2a-25d6-4b01-8c98-ba6b58adbff5" providerId="ADAL" clId="{286D591E-5FC9-496B-B7F9-8D1A5BFB10DD}" dt="2022-06-08T13:02:31.357" v="161"/>
          <ac:spMkLst>
            <pc:docMk/>
            <pc:sldMk cId="36960974" sldId="596"/>
            <ac:spMk id="9" creationId="{A9466D23-17D7-987D-5465-B76A1BFD9A62}"/>
          </ac:spMkLst>
        </pc:spChg>
        <pc:spChg chg="add mod">
          <ac:chgData name="Édouard Gomez-Vaëz" userId="f2695f2a-25d6-4b01-8c98-ba6b58adbff5" providerId="ADAL" clId="{286D591E-5FC9-496B-B7F9-8D1A5BFB10DD}" dt="2022-06-08T14:25:45.362" v="416"/>
          <ac:spMkLst>
            <pc:docMk/>
            <pc:sldMk cId="36960974" sldId="596"/>
            <ac:spMk id="10" creationId="{AF32FFAB-B6AB-A0D1-BE4F-DBB20A513E6F}"/>
          </ac:spMkLst>
        </pc:spChg>
        <pc:spChg chg="add del mod">
          <ac:chgData name="Édouard Gomez-Vaëz" userId="f2695f2a-25d6-4b01-8c98-ba6b58adbff5" providerId="ADAL" clId="{286D591E-5FC9-496B-B7F9-8D1A5BFB10DD}" dt="2022-06-08T14:24:38.992" v="401"/>
          <ac:spMkLst>
            <pc:docMk/>
            <pc:sldMk cId="36960974" sldId="596"/>
            <ac:spMk id="11" creationId="{41EE7920-4036-621D-9640-1CAC853AC6EC}"/>
          </ac:spMkLst>
        </pc:spChg>
        <pc:spChg chg="add del mod">
          <ac:chgData name="Édouard Gomez-Vaëz" userId="f2695f2a-25d6-4b01-8c98-ba6b58adbff5" providerId="ADAL" clId="{286D591E-5FC9-496B-B7F9-8D1A5BFB10DD}" dt="2022-06-08T14:24:38.992" v="401"/>
          <ac:spMkLst>
            <pc:docMk/>
            <pc:sldMk cId="36960974" sldId="596"/>
            <ac:spMk id="12" creationId="{2E3D57C5-FD90-03CE-6002-400BDFF21F1C}"/>
          </ac:spMkLst>
        </pc:spChg>
        <pc:spChg chg="add del mod">
          <ac:chgData name="Édouard Gomez-Vaëz" userId="f2695f2a-25d6-4b01-8c98-ba6b58adbff5" providerId="ADAL" clId="{286D591E-5FC9-496B-B7F9-8D1A5BFB10DD}" dt="2022-06-08T14:25:45.362" v="416"/>
          <ac:spMkLst>
            <pc:docMk/>
            <pc:sldMk cId="36960974" sldId="596"/>
            <ac:spMk id="13" creationId="{7692B3CF-CB36-4F90-00D2-3BADDEA053ED}"/>
          </ac:spMkLst>
        </pc:spChg>
        <pc:spChg chg="add del mod">
          <ac:chgData name="Édouard Gomez-Vaëz" userId="f2695f2a-25d6-4b01-8c98-ba6b58adbff5" providerId="ADAL" clId="{286D591E-5FC9-496B-B7F9-8D1A5BFB10DD}" dt="2022-06-08T14:25:45.362" v="416"/>
          <ac:spMkLst>
            <pc:docMk/>
            <pc:sldMk cId="36960974" sldId="596"/>
            <ac:spMk id="14" creationId="{3C741FA0-1F57-3822-8153-B1158BBDBB32}"/>
          </ac:spMkLst>
        </pc:spChg>
      </pc:sldChg>
      <pc:sldMasterChg chg="addSp delSp modSp mod modSldLayout">
        <pc:chgData name="Édouard Gomez-Vaëz" userId="f2695f2a-25d6-4b01-8c98-ba6b58adbff5" providerId="ADAL" clId="{286D591E-5FC9-496B-B7F9-8D1A5BFB10DD}" dt="2022-06-08T14:24:31.912" v="400" actId="113"/>
        <pc:sldMasterMkLst>
          <pc:docMk/>
          <pc:sldMasterMk cId="1095852295" sldId="2147483661"/>
        </pc:sldMasterMkLst>
        <pc:spChg chg="mod">
          <ac:chgData name="Édouard Gomez-Vaëz" userId="f2695f2a-25d6-4b01-8c98-ba6b58adbff5" providerId="ADAL" clId="{286D591E-5FC9-496B-B7F9-8D1A5BFB10DD}" dt="2022-06-08T12:59:03.033" v="144"/>
          <ac:spMkLst>
            <pc:docMk/>
            <pc:sldMasterMk cId="1095852295" sldId="2147483661"/>
            <ac:spMk id="2" creationId="{A72349CB-1578-40E7-A510-F8C1A0AFF262}"/>
          </ac:spMkLst>
        </pc:spChg>
        <pc:spChg chg="mod">
          <ac:chgData name="Édouard Gomez-Vaëz" userId="f2695f2a-25d6-4b01-8c98-ba6b58adbff5" providerId="ADAL" clId="{286D591E-5FC9-496B-B7F9-8D1A5BFB10DD}" dt="2022-06-08T12:58:28.694" v="142" actId="2711"/>
          <ac:spMkLst>
            <pc:docMk/>
            <pc:sldMasterMk cId="1095852295" sldId="2147483661"/>
            <ac:spMk id="3" creationId="{A6C6A7B2-CDA1-49B2-9341-E8CD7A31AF63}"/>
          </ac:spMkLst>
        </pc:spChg>
        <pc:picChg chg="add mod">
          <ac:chgData name="Édouard Gomez-Vaëz" userId="f2695f2a-25d6-4b01-8c98-ba6b58adbff5" providerId="ADAL" clId="{286D591E-5FC9-496B-B7F9-8D1A5BFB10DD}" dt="2022-06-08T14:18:34.603" v="183" actId="1076"/>
          <ac:picMkLst>
            <pc:docMk/>
            <pc:sldMasterMk cId="1095852295" sldId="2147483661"/>
            <ac:picMk id="8" creationId="{0CF1F338-A252-2265-534B-86FD637B97C6}"/>
          </ac:picMkLst>
        </pc:picChg>
        <pc:picChg chg="add del ord">
          <ac:chgData name="Édouard Gomez-Vaëz" userId="f2695f2a-25d6-4b01-8c98-ba6b58adbff5" providerId="ADAL" clId="{286D591E-5FC9-496B-B7F9-8D1A5BFB10DD}" dt="2022-06-08T14:18:36.740" v="184" actId="478"/>
          <ac:picMkLst>
            <pc:docMk/>
            <pc:sldMasterMk cId="1095852295" sldId="2147483661"/>
            <ac:picMk id="9" creationId="{6E8D3C2A-9632-0A4D-B559-DBDE61EABFAF}"/>
          </ac:picMkLst>
        </pc:picChg>
        <pc:sldLayoutChg chg="addSp delSp modSp mod">
          <pc:chgData name="Édouard Gomez-Vaëz" userId="f2695f2a-25d6-4b01-8c98-ba6b58adbff5" providerId="ADAL" clId="{286D591E-5FC9-496B-B7F9-8D1A5BFB10DD}" dt="2022-06-08T13:00:18.672" v="153" actId="2711"/>
          <pc:sldLayoutMkLst>
            <pc:docMk/>
            <pc:sldMasterMk cId="1095852295" sldId="2147483661"/>
            <pc:sldLayoutMk cId="802442783" sldId="2147483651"/>
          </pc:sldLayoutMkLst>
          <pc:spChg chg="del mod">
            <ac:chgData name="Édouard Gomez-Vaëz" userId="f2695f2a-25d6-4b01-8c98-ba6b58adbff5" providerId="ADAL" clId="{286D591E-5FC9-496B-B7F9-8D1A5BFB10DD}" dt="2022-06-08T12:45:41.857" v="105"/>
            <ac:spMkLst>
              <pc:docMk/>
              <pc:sldMasterMk cId="1095852295" sldId="2147483661"/>
              <pc:sldLayoutMk cId="802442783" sldId="2147483651"/>
              <ac:spMk id="2" creationId="{BAF1519A-FDDE-4C5E-98F0-01F09D190914}"/>
            </ac:spMkLst>
          </pc:spChg>
          <pc:spChg chg="mod">
            <ac:chgData name="Édouard Gomez-Vaëz" userId="f2695f2a-25d6-4b01-8c98-ba6b58adbff5" providerId="ADAL" clId="{286D591E-5FC9-496B-B7F9-8D1A5BFB10DD}" dt="2022-06-08T12:49:25.204" v="138" actId="1076"/>
            <ac:spMkLst>
              <pc:docMk/>
              <pc:sldMasterMk cId="1095852295" sldId="2147483661"/>
              <pc:sldLayoutMk cId="802442783" sldId="2147483651"/>
              <ac:spMk id="3" creationId="{414851C5-F032-412A-86D8-150D56FB43A4}"/>
            </ac:spMkLst>
          </pc:spChg>
          <pc:spChg chg="del mod">
            <ac:chgData name="Édouard Gomez-Vaëz" userId="f2695f2a-25d6-4b01-8c98-ba6b58adbff5" providerId="ADAL" clId="{286D591E-5FC9-496B-B7F9-8D1A5BFB10DD}" dt="2022-06-08T12:45:46.894" v="107"/>
            <ac:spMkLst>
              <pc:docMk/>
              <pc:sldMasterMk cId="1095852295" sldId="2147483661"/>
              <pc:sldLayoutMk cId="802442783" sldId="2147483651"/>
              <ac:spMk id="4" creationId="{FF1A6003-728F-4C26-8644-58DE3FD24354}"/>
            </ac:spMkLst>
          </pc:spChg>
          <pc:spChg chg="del mod">
            <ac:chgData name="Édouard Gomez-Vaëz" userId="f2695f2a-25d6-4b01-8c98-ba6b58adbff5" providerId="ADAL" clId="{286D591E-5FC9-496B-B7F9-8D1A5BFB10DD}" dt="2022-06-08T12:45:46.894" v="107"/>
            <ac:spMkLst>
              <pc:docMk/>
              <pc:sldMasterMk cId="1095852295" sldId="2147483661"/>
              <pc:sldLayoutMk cId="802442783" sldId="2147483651"/>
              <ac:spMk id="5" creationId="{3EE21C33-69EB-40B1-906F-2D7420E64ABD}"/>
            </ac:spMkLst>
          </pc:spChg>
          <pc:spChg chg="del mod">
            <ac:chgData name="Édouard Gomez-Vaëz" userId="f2695f2a-25d6-4b01-8c98-ba6b58adbff5" providerId="ADAL" clId="{286D591E-5FC9-496B-B7F9-8D1A5BFB10DD}" dt="2022-06-08T12:45:46.894" v="107"/>
            <ac:spMkLst>
              <pc:docMk/>
              <pc:sldMasterMk cId="1095852295" sldId="2147483661"/>
              <pc:sldLayoutMk cId="802442783" sldId="2147483651"/>
              <ac:spMk id="6" creationId="{7AA2988D-E187-450B-8F78-BA458B87326D}"/>
            </ac:spMkLst>
          </pc:spChg>
          <pc:spChg chg="add mod">
            <ac:chgData name="Édouard Gomez-Vaëz" userId="f2695f2a-25d6-4b01-8c98-ba6b58adbff5" providerId="ADAL" clId="{286D591E-5FC9-496B-B7F9-8D1A5BFB10DD}" dt="2022-06-08T13:00:18.672" v="153" actId="2711"/>
            <ac:spMkLst>
              <pc:docMk/>
              <pc:sldMasterMk cId="1095852295" sldId="2147483661"/>
              <pc:sldLayoutMk cId="802442783" sldId="2147483651"/>
              <ac:spMk id="8" creationId="{DE8B975C-0F7B-A929-C2EC-8AE0550F003D}"/>
            </ac:spMkLst>
          </pc:spChg>
          <pc:spChg chg="add del">
            <ac:chgData name="Édouard Gomez-Vaëz" userId="f2695f2a-25d6-4b01-8c98-ba6b58adbff5" providerId="ADAL" clId="{286D591E-5FC9-496B-B7F9-8D1A5BFB10DD}" dt="2022-06-08T12:46:28.294" v="111" actId="11529"/>
            <ac:spMkLst>
              <pc:docMk/>
              <pc:sldMasterMk cId="1095852295" sldId="2147483661"/>
              <pc:sldLayoutMk cId="802442783" sldId="2147483651"/>
              <ac:spMk id="9" creationId="{7B16CEEF-9CFB-90D8-971C-4C5E22256E39}"/>
            </ac:spMkLst>
          </pc:spChg>
          <pc:spChg chg="add del mod">
            <ac:chgData name="Édouard Gomez-Vaëz" userId="f2695f2a-25d6-4b01-8c98-ba6b58adbff5" providerId="ADAL" clId="{286D591E-5FC9-496B-B7F9-8D1A5BFB10DD}" dt="2022-06-08T12:46:34.554" v="112" actId="478"/>
            <ac:spMkLst>
              <pc:docMk/>
              <pc:sldMasterMk cId="1095852295" sldId="2147483661"/>
              <pc:sldLayoutMk cId="802442783" sldId="2147483651"/>
              <ac:spMk id="10" creationId="{974D0E54-3BAA-D035-3F12-F872E33348F3}"/>
            </ac:spMkLst>
          </pc:spChg>
          <pc:picChg chg="add mod ord modCrop">
            <ac:chgData name="Édouard Gomez-Vaëz" userId="f2695f2a-25d6-4b01-8c98-ba6b58adbff5" providerId="ADAL" clId="{286D591E-5FC9-496B-B7F9-8D1A5BFB10DD}" dt="2022-06-08T12:42:54.535" v="77" actId="18131"/>
            <ac:picMkLst>
              <pc:docMk/>
              <pc:sldMasterMk cId="1095852295" sldId="2147483661"/>
              <pc:sldLayoutMk cId="802442783" sldId="2147483651"/>
              <ac:picMk id="7" creationId="{3868712D-2461-2CAE-2B9C-0FD089A7FEF5}"/>
            </ac:picMkLst>
          </pc:picChg>
        </pc:sldLayoutChg>
        <pc:sldLayoutChg chg="addSp modSp mod">
          <pc:chgData name="Édouard Gomez-Vaëz" userId="f2695f2a-25d6-4b01-8c98-ba6b58adbff5" providerId="ADAL" clId="{286D591E-5FC9-496B-B7F9-8D1A5BFB10DD}" dt="2022-06-08T12:40:53.395" v="71" actId="108"/>
          <pc:sldLayoutMkLst>
            <pc:docMk/>
            <pc:sldMasterMk cId="1095852295" sldId="2147483661"/>
            <pc:sldLayoutMk cId="735604099" sldId="2147483662"/>
          </pc:sldLayoutMkLst>
          <pc:spChg chg="mod">
            <ac:chgData name="Édouard Gomez-Vaëz" userId="f2695f2a-25d6-4b01-8c98-ba6b58adbff5" providerId="ADAL" clId="{286D591E-5FC9-496B-B7F9-8D1A5BFB10DD}" dt="2022-06-08T12:40:40.695" v="69" actId="108"/>
            <ac:spMkLst>
              <pc:docMk/>
              <pc:sldMasterMk cId="1095852295" sldId="2147483661"/>
              <pc:sldLayoutMk cId="735604099" sldId="2147483662"/>
              <ac:spMk id="2" creationId="{E6F10431-27D6-4C12-99B0-6C8A69D14EB1}"/>
            </ac:spMkLst>
          </pc:spChg>
          <pc:spChg chg="mod">
            <ac:chgData name="Édouard Gomez-Vaëz" userId="f2695f2a-25d6-4b01-8c98-ba6b58adbff5" providerId="ADAL" clId="{286D591E-5FC9-496B-B7F9-8D1A5BFB10DD}" dt="2022-06-08T12:40:53.395" v="71" actId="108"/>
            <ac:spMkLst>
              <pc:docMk/>
              <pc:sldMasterMk cId="1095852295" sldId="2147483661"/>
              <pc:sldLayoutMk cId="735604099" sldId="2147483662"/>
              <ac:spMk id="3" creationId="{07B970F1-19AE-4FB3-BC7F-CC03DE516DAB}"/>
            </ac:spMkLst>
          </pc:spChg>
          <pc:picChg chg="add mod ord">
            <ac:chgData name="Édouard Gomez-Vaëz" userId="f2695f2a-25d6-4b01-8c98-ba6b58adbff5" providerId="ADAL" clId="{286D591E-5FC9-496B-B7F9-8D1A5BFB10DD}" dt="2022-06-08T12:40:27.665" v="68" actId="167"/>
            <ac:picMkLst>
              <pc:docMk/>
              <pc:sldMasterMk cId="1095852295" sldId="2147483661"/>
              <pc:sldLayoutMk cId="735604099" sldId="2147483662"/>
              <ac:picMk id="7" creationId="{F1E173C9-818E-7CE6-843B-09EB7DCB24AB}"/>
            </ac:picMkLst>
          </pc:picChg>
        </pc:sldLayoutChg>
        <pc:sldLayoutChg chg="addSp delSp modSp mod">
          <pc:chgData name="Édouard Gomez-Vaëz" userId="f2695f2a-25d6-4b01-8c98-ba6b58adbff5" providerId="ADAL" clId="{286D591E-5FC9-496B-B7F9-8D1A5BFB10DD}" dt="2022-06-08T14:24:31.912" v="400" actId="113"/>
          <pc:sldLayoutMkLst>
            <pc:docMk/>
            <pc:sldMasterMk cId="1095852295" sldId="2147483661"/>
            <pc:sldLayoutMk cId="4051573152" sldId="2147483663"/>
          </pc:sldLayoutMkLst>
          <pc:spChg chg="add del mod">
            <ac:chgData name="Édouard Gomez-Vaëz" userId="f2695f2a-25d6-4b01-8c98-ba6b58adbff5" providerId="ADAL" clId="{286D591E-5FC9-496B-B7F9-8D1A5BFB10DD}" dt="2022-06-08T13:01:38.683" v="156"/>
            <ac:spMkLst>
              <pc:docMk/>
              <pc:sldMasterMk cId="1095852295" sldId="2147483661"/>
              <pc:sldLayoutMk cId="4051573152" sldId="2147483663"/>
              <ac:spMk id="2" creationId="{8ED468DF-2454-F1F8-1A27-B4F7D9C3E1E0}"/>
            </ac:spMkLst>
          </pc:spChg>
          <pc:spChg chg="mod">
            <ac:chgData name="Édouard Gomez-Vaëz" userId="f2695f2a-25d6-4b01-8c98-ba6b58adbff5" providerId="ADAL" clId="{286D591E-5FC9-496B-B7F9-8D1A5BFB10DD}" dt="2022-06-08T14:24:31.912" v="400" actId="113"/>
            <ac:spMkLst>
              <pc:docMk/>
              <pc:sldMasterMk cId="1095852295" sldId="2147483661"/>
              <pc:sldLayoutMk cId="4051573152" sldId="2147483663"/>
              <ac:spMk id="3" creationId="{38785230-FBF8-4D96-A7B3-B9F76F696902}"/>
            </ac:spMkLst>
          </pc:spChg>
          <pc:spChg chg="add del mod">
            <ac:chgData name="Édouard Gomez-Vaëz" userId="f2695f2a-25d6-4b01-8c98-ba6b58adbff5" providerId="ADAL" clId="{286D591E-5FC9-496B-B7F9-8D1A5BFB10DD}" dt="2022-06-08T13:01:38.683" v="156"/>
            <ac:spMkLst>
              <pc:docMk/>
              <pc:sldMasterMk cId="1095852295" sldId="2147483661"/>
              <pc:sldLayoutMk cId="4051573152" sldId="2147483663"/>
              <ac:spMk id="4" creationId="{B7B544F7-A465-1926-2E50-06624E416F24}"/>
            </ac:spMkLst>
          </pc:spChg>
          <pc:spChg chg="add del mod">
            <ac:chgData name="Édouard Gomez-Vaëz" userId="f2695f2a-25d6-4b01-8c98-ba6b58adbff5" providerId="ADAL" clId="{286D591E-5FC9-496B-B7F9-8D1A5BFB10DD}" dt="2022-06-08T13:01:38.683" v="156"/>
            <ac:spMkLst>
              <pc:docMk/>
              <pc:sldMasterMk cId="1095852295" sldId="2147483661"/>
              <pc:sldLayoutMk cId="4051573152" sldId="2147483663"/>
              <ac:spMk id="5" creationId="{EDD5C215-60C7-427C-551B-E4DF3068A5F6}"/>
            </ac:spMkLst>
          </pc:spChg>
          <pc:spChg chg="add mod">
            <ac:chgData name="Édouard Gomez-Vaëz" userId="f2695f2a-25d6-4b01-8c98-ba6b58adbff5" providerId="ADAL" clId="{286D591E-5FC9-496B-B7F9-8D1A5BFB10DD}" dt="2022-06-08T13:01:39.197" v="157"/>
            <ac:spMkLst>
              <pc:docMk/>
              <pc:sldMasterMk cId="1095852295" sldId="2147483661"/>
              <pc:sldLayoutMk cId="4051573152" sldId="2147483663"/>
              <ac:spMk id="6" creationId="{A2F4F14D-29F0-5C9E-0BEC-A6EB1DF9AD87}"/>
            </ac:spMkLst>
          </pc:spChg>
          <pc:spChg chg="add mod">
            <ac:chgData name="Édouard Gomez-Vaëz" userId="f2695f2a-25d6-4b01-8c98-ba6b58adbff5" providerId="ADAL" clId="{286D591E-5FC9-496B-B7F9-8D1A5BFB10DD}" dt="2022-06-08T13:01:39.197" v="157"/>
            <ac:spMkLst>
              <pc:docMk/>
              <pc:sldMasterMk cId="1095852295" sldId="2147483661"/>
              <pc:sldLayoutMk cId="4051573152" sldId="2147483663"/>
              <ac:spMk id="7" creationId="{BA51A3AE-0F91-6990-808C-B75A31D557A9}"/>
            </ac:spMkLst>
          </pc:spChg>
          <pc:spChg chg="add mod">
            <ac:chgData name="Édouard Gomez-Vaëz" userId="f2695f2a-25d6-4b01-8c98-ba6b58adbff5" providerId="ADAL" clId="{286D591E-5FC9-496B-B7F9-8D1A5BFB10DD}" dt="2022-06-08T13:01:39.197" v="157"/>
            <ac:spMkLst>
              <pc:docMk/>
              <pc:sldMasterMk cId="1095852295" sldId="2147483661"/>
              <pc:sldLayoutMk cId="4051573152" sldId="2147483663"/>
              <ac:spMk id="8" creationId="{D3673B2D-D133-E4C0-D984-5AFC4C85EA5D}"/>
            </ac:spMkLst>
          </pc:spChg>
          <pc:spChg chg="mod">
            <ac:chgData name="Édouard Gomez-Vaëz" userId="f2695f2a-25d6-4b01-8c98-ba6b58adbff5" providerId="ADAL" clId="{286D591E-5FC9-496B-B7F9-8D1A5BFB10DD}" dt="2022-06-08T12:58:51.343" v="143" actId="20577"/>
            <ac:spMkLst>
              <pc:docMk/>
              <pc:sldMasterMk cId="1095852295" sldId="2147483661"/>
              <pc:sldLayoutMk cId="4051573152" sldId="2147483663"/>
              <ac:spMk id="15" creationId="{B5BBBB91-0419-8F4A-8FB3-D54A997CEA1B}"/>
            </ac:spMkLst>
          </pc:spChg>
        </pc:sldLayoutChg>
        <pc:sldLayoutChg chg="mod">
          <pc:chgData name="Édouard Gomez-Vaëz" userId="f2695f2a-25d6-4b01-8c98-ba6b58adbff5" providerId="ADAL" clId="{286D591E-5FC9-496B-B7F9-8D1A5BFB10DD}" dt="2022-06-08T13:03:50.072" v="162" actId="6014"/>
          <pc:sldLayoutMkLst>
            <pc:docMk/>
            <pc:sldMasterMk cId="1095852295" sldId="2147483661"/>
            <pc:sldLayoutMk cId="1552973039" sldId="2147483665"/>
          </pc:sldLayoutMkLst>
        </pc:sldLayoutChg>
      </pc:sldMasterChg>
    </pc:docChg>
  </pc:docChgLst>
  <pc:docChgLst>
    <pc:chgData name="Julie Morelli" userId="54a2ec1d-54e2-4a24-8c41-93d47f1caab7" providerId="ADAL" clId="{165B831D-D2DD-45DF-B311-6EB53E1924B7}"/>
    <pc:docChg chg="delSld modSld modSection">
      <pc:chgData name="Julie Morelli" userId="54a2ec1d-54e2-4a24-8c41-93d47f1caab7" providerId="ADAL" clId="{165B831D-D2DD-45DF-B311-6EB53E1924B7}" dt="2021-08-26T13:41:23.246" v="49" actId="47"/>
      <pc:docMkLst>
        <pc:docMk/>
      </pc:docMkLst>
      <pc:sldChg chg="modSp mod">
        <pc:chgData name="Julie Morelli" userId="54a2ec1d-54e2-4a24-8c41-93d47f1caab7" providerId="ADAL" clId="{165B831D-D2DD-45DF-B311-6EB53E1924B7}" dt="2021-08-26T13:41:05.404" v="36" actId="20577"/>
        <pc:sldMkLst>
          <pc:docMk/>
          <pc:sldMk cId="1617569169" sldId="258"/>
        </pc:sldMkLst>
        <pc:spChg chg="mod">
          <ac:chgData name="Julie Morelli" userId="54a2ec1d-54e2-4a24-8c41-93d47f1caab7" providerId="ADAL" clId="{165B831D-D2DD-45DF-B311-6EB53E1924B7}" dt="2021-08-26T13:41:05.404" v="36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del">
        <pc:chgData name="Julie Morelli" userId="54a2ec1d-54e2-4a24-8c41-93d47f1caab7" providerId="ADAL" clId="{165B831D-D2DD-45DF-B311-6EB53E1924B7}" dt="2021-08-26T13:41:14.730" v="37" actId="47"/>
        <pc:sldMkLst>
          <pc:docMk/>
          <pc:sldMk cId="2224171125" sldId="534"/>
        </pc:sldMkLst>
      </pc:sldChg>
      <pc:sldChg chg="del">
        <pc:chgData name="Julie Morelli" userId="54a2ec1d-54e2-4a24-8c41-93d47f1caab7" providerId="ADAL" clId="{165B831D-D2DD-45DF-B311-6EB53E1924B7}" dt="2021-08-26T13:41:15.533" v="38" actId="47"/>
        <pc:sldMkLst>
          <pc:docMk/>
          <pc:sldMk cId="4119855422" sldId="535"/>
        </pc:sldMkLst>
      </pc:sldChg>
      <pc:sldChg chg="del">
        <pc:chgData name="Julie Morelli" userId="54a2ec1d-54e2-4a24-8c41-93d47f1caab7" providerId="ADAL" clId="{165B831D-D2DD-45DF-B311-6EB53E1924B7}" dt="2021-08-26T13:41:17.855" v="39" actId="47"/>
        <pc:sldMkLst>
          <pc:docMk/>
          <pc:sldMk cId="2216993794" sldId="536"/>
        </pc:sldMkLst>
      </pc:sldChg>
      <pc:sldChg chg="del">
        <pc:chgData name="Julie Morelli" userId="54a2ec1d-54e2-4a24-8c41-93d47f1caab7" providerId="ADAL" clId="{165B831D-D2DD-45DF-B311-6EB53E1924B7}" dt="2021-08-26T13:41:18.610" v="41" actId="47"/>
        <pc:sldMkLst>
          <pc:docMk/>
          <pc:sldMk cId="152102319" sldId="537"/>
        </pc:sldMkLst>
      </pc:sldChg>
      <pc:sldChg chg="del">
        <pc:chgData name="Julie Morelli" userId="54a2ec1d-54e2-4a24-8c41-93d47f1caab7" providerId="ADAL" clId="{165B831D-D2DD-45DF-B311-6EB53E1924B7}" dt="2021-08-26T13:41:21.550" v="43" actId="47"/>
        <pc:sldMkLst>
          <pc:docMk/>
          <pc:sldMk cId="3352975470" sldId="538"/>
        </pc:sldMkLst>
      </pc:sldChg>
      <pc:sldChg chg="del">
        <pc:chgData name="Julie Morelli" userId="54a2ec1d-54e2-4a24-8c41-93d47f1caab7" providerId="ADAL" clId="{165B831D-D2DD-45DF-B311-6EB53E1924B7}" dt="2021-08-26T13:41:22.121" v="45" actId="47"/>
        <pc:sldMkLst>
          <pc:docMk/>
          <pc:sldMk cId="1500228914" sldId="539"/>
        </pc:sldMkLst>
      </pc:sldChg>
      <pc:sldChg chg="del">
        <pc:chgData name="Julie Morelli" userId="54a2ec1d-54e2-4a24-8c41-93d47f1caab7" providerId="ADAL" clId="{165B831D-D2DD-45DF-B311-6EB53E1924B7}" dt="2021-08-26T13:41:22.672" v="47" actId="47"/>
        <pc:sldMkLst>
          <pc:docMk/>
          <pc:sldMk cId="2225619919" sldId="540"/>
        </pc:sldMkLst>
      </pc:sldChg>
      <pc:sldChg chg="del">
        <pc:chgData name="Julie Morelli" userId="54a2ec1d-54e2-4a24-8c41-93d47f1caab7" providerId="ADAL" clId="{165B831D-D2DD-45DF-B311-6EB53E1924B7}" dt="2021-08-26T13:41:23.246" v="49" actId="47"/>
        <pc:sldMkLst>
          <pc:docMk/>
          <pc:sldMk cId="2108732340" sldId="541"/>
        </pc:sldMkLst>
      </pc:sldChg>
      <pc:sldChg chg="del">
        <pc:chgData name="Julie Morelli" userId="54a2ec1d-54e2-4a24-8c41-93d47f1caab7" providerId="ADAL" clId="{165B831D-D2DD-45DF-B311-6EB53E1924B7}" dt="2021-08-26T13:41:18.156" v="40" actId="47"/>
        <pc:sldMkLst>
          <pc:docMk/>
          <pc:sldMk cId="2613307306" sldId="550"/>
        </pc:sldMkLst>
      </pc:sldChg>
      <pc:sldChg chg="del">
        <pc:chgData name="Julie Morelli" userId="54a2ec1d-54e2-4a24-8c41-93d47f1caab7" providerId="ADAL" clId="{165B831D-D2DD-45DF-B311-6EB53E1924B7}" dt="2021-08-26T13:41:21.202" v="42" actId="47"/>
        <pc:sldMkLst>
          <pc:docMk/>
          <pc:sldMk cId="2383112596" sldId="579"/>
        </pc:sldMkLst>
      </pc:sldChg>
      <pc:sldChg chg="del">
        <pc:chgData name="Julie Morelli" userId="54a2ec1d-54e2-4a24-8c41-93d47f1caab7" providerId="ADAL" clId="{165B831D-D2DD-45DF-B311-6EB53E1924B7}" dt="2021-08-26T13:41:21.882" v="44" actId="47"/>
        <pc:sldMkLst>
          <pc:docMk/>
          <pc:sldMk cId="1271068033" sldId="580"/>
        </pc:sldMkLst>
      </pc:sldChg>
      <pc:sldChg chg="del">
        <pc:chgData name="Julie Morelli" userId="54a2ec1d-54e2-4a24-8c41-93d47f1caab7" providerId="ADAL" clId="{165B831D-D2DD-45DF-B311-6EB53E1924B7}" dt="2021-08-26T13:41:22.369" v="46" actId="47"/>
        <pc:sldMkLst>
          <pc:docMk/>
          <pc:sldMk cId="1624018883" sldId="581"/>
        </pc:sldMkLst>
      </pc:sldChg>
      <pc:sldChg chg="del">
        <pc:chgData name="Julie Morelli" userId="54a2ec1d-54e2-4a24-8c41-93d47f1caab7" providerId="ADAL" clId="{165B831D-D2DD-45DF-B311-6EB53E1924B7}" dt="2021-08-26T13:41:22.971" v="48" actId="47"/>
        <pc:sldMkLst>
          <pc:docMk/>
          <pc:sldMk cId="2278390165" sldId="582"/>
        </pc:sldMkLst>
      </pc:sldChg>
    </pc:docChg>
  </pc:docChgLst>
  <pc:docChgLst>
    <pc:chgData name="Julie Morelli" userId="54a2ec1d-54e2-4a24-8c41-93d47f1caab7" providerId="ADAL" clId="{D0D0C27A-501C-4AB0-9828-E50037E0BCB1}"/>
    <pc:docChg chg="undo custSel addSld delSld modSld sldOrd modSection">
      <pc:chgData name="Julie Morelli" userId="54a2ec1d-54e2-4a24-8c41-93d47f1caab7" providerId="ADAL" clId="{D0D0C27A-501C-4AB0-9828-E50037E0BCB1}" dt="2021-05-28T13:12:49.295" v="1335" actId="1076"/>
      <pc:docMkLst>
        <pc:docMk/>
      </pc:docMkLst>
      <pc:sldChg chg="addSp delSp modSp mod addCm delCm modNotesTx">
        <pc:chgData name="Julie Morelli" userId="54a2ec1d-54e2-4a24-8c41-93d47f1caab7" providerId="ADAL" clId="{D0D0C27A-501C-4AB0-9828-E50037E0BCB1}" dt="2021-05-28T09:27:51.586" v="769" actId="207"/>
        <pc:sldMkLst>
          <pc:docMk/>
          <pc:sldMk cId="2224171125" sldId="534"/>
        </pc:sldMkLst>
        <pc:spChg chg="mod">
          <ac:chgData name="Julie Morelli" userId="54a2ec1d-54e2-4a24-8c41-93d47f1caab7" providerId="ADAL" clId="{D0D0C27A-501C-4AB0-9828-E50037E0BCB1}" dt="2021-05-28T09:20:11.933" v="729" actId="1076"/>
          <ac:spMkLst>
            <pc:docMk/>
            <pc:sldMk cId="2224171125" sldId="534"/>
            <ac:spMk id="2" creationId="{C1BAE397-1CC9-254E-879D-DCDACB8D2E14}"/>
          </ac:spMkLst>
        </pc:spChg>
        <pc:spChg chg="mod">
          <ac:chgData name="Julie Morelli" userId="54a2ec1d-54e2-4a24-8c41-93d47f1caab7" providerId="ADAL" clId="{D0D0C27A-501C-4AB0-9828-E50037E0BCB1}" dt="2021-05-28T09:27:17.536" v="767" actId="255"/>
          <ac:spMkLst>
            <pc:docMk/>
            <pc:sldMk cId="2224171125" sldId="534"/>
            <ac:spMk id="3" creationId="{394DF99E-FDD0-454A-AFF5-0DB1C116AF44}"/>
          </ac:spMkLst>
        </pc:spChg>
        <pc:spChg chg="add mod">
          <ac:chgData name="Julie Morelli" userId="54a2ec1d-54e2-4a24-8c41-93d47f1caab7" providerId="ADAL" clId="{D0D0C27A-501C-4AB0-9828-E50037E0BCB1}" dt="2021-05-28T09:27:51.586" v="769" actId="207"/>
          <ac:spMkLst>
            <pc:docMk/>
            <pc:sldMk cId="2224171125" sldId="534"/>
            <ac:spMk id="4" creationId="{CAC967FF-43F5-4497-98FD-AD910BAE7D2D}"/>
          </ac:spMkLst>
        </pc:spChg>
        <pc:spChg chg="add del mod">
          <ac:chgData name="Julie Morelli" userId="54a2ec1d-54e2-4a24-8c41-93d47f1caab7" providerId="ADAL" clId="{D0D0C27A-501C-4AB0-9828-E50037E0BCB1}" dt="2021-05-28T09:24:03.264" v="736" actId="21"/>
          <ac:spMkLst>
            <pc:docMk/>
            <pc:sldMk cId="2224171125" sldId="534"/>
            <ac:spMk id="6" creationId="{EC714FF7-70CE-45B0-9691-239ACA81C2DA}"/>
          </ac:spMkLst>
        </pc:spChg>
        <pc:spChg chg="add mod">
          <ac:chgData name="Julie Morelli" userId="54a2ec1d-54e2-4a24-8c41-93d47f1caab7" providerId="ADAL" clId="{D0D0C27A-501C-4AB0-9828-E50037E0BCB1}" dt="2021-05-28T09:23:52.425" v="734" actId="21"/>
          <ac:spMkLst>
            <pc:docMk/>
            <pc:sldMk cId="2224171125" sldId="534"/>
            <ac:spMk id="7" creationId="{001986FF-B52D-4F41-8584-4D9255C42814}"/>
          </ac:spMkLst>
        </pc:spChg>
        <pc:spChg chg="del mod">
          <ac:chgData name="Julie Morelli" userId="54a2ec1d-54e2-4a24-8c41-93d47f1caab7" providerId="ADAL" clId="{D0D0C27A-501C-4AB0-9828-E50037E0BCB1}" dt="2021-05-28T09:22:13.240" v="730" actId="478"/>
          <ac:spMkLst>
            <pc:docMk/>
            <pc:sldMk cId="2224171125" sldId="534"/>
            <ac:spMk id="9" creationId="{4DEB9ECC-68C7-5549-9D9B-ED78E5C3F76E}"/>
          </ac:spMkLst>
        </pc:spChg>
        <pc:spChg chg="mod">
          <ac:chgData name="Julie Morelli" userId="54a2ec1d-54e2-4a24-8c41-93d47f1caab7" providerId="ADAL" clId="{D0D0C27A-501C-4AB0-9828-E50037E0BCB1}" dt="2021-05-27T12:13:02.652" v="128" actId="20577"/>
          <ac:spMkLst>
            <pc:docMk/>
            <pc:sldMk cId="2224171125" sldId="534"/>
            <ac:spMk id="21" creationId="{932666B5-EDEC-B047-9B08-CA977D8E713A}"/>
          </ac:spMkLst>
        </pc:spChg>
        <pc:grpChg chg="del mod">
          <ac:chgData name="Julie Morelli" userId="54a2ec1d-54e2-4a24-8c41-93d47f1caab7" providerId="ADAL" clId="{D0D0C27A-501C-4AB0-9828-E50037E0BCB1}" dt="2021-05-27T12:18:04.644" v="369" actId="478"/>
          <ac:grpSpMkLst>
            <pc:docMk/>
            <pc:sldMk cId="2224171125" sldId="534"/>
            <ac:grpSpMk id="39" creationId="{FADF59C9-A2A6-644C-A7E8-800BBA3420F0}"/>
          </ac:grpSpMkLst>
        </pc:grpChg>
        <pc:picChg chg="add del mod">
          <ac:chgData name="Julie Morelli" userId="54a2ec1d-54e2-4a24-8c41-93d47f1caab7" providerId="ADAL" clId="{D0D0C27A-501C-4AB0-9828-E50037E0BCB1}" dt="2021-05-27T12:24:20.433" v="423" actId="478"/>
          <ac:picMkLst>
            <pc:docMk/>
            <pc:sldMk cId="2224171125" sldId="534"/>
            <ac:picMk id="4" creationId="{9B3CD48D-B933-409F-AF79-EF46F078A9BE}"/>
          </ac:picMkLst>
        </pc:picChg>
        <pc:picChg chg="add del mod">
          <ac:chgData name="Julie Morelli" userId="54a2ec1d-54e2-4a24-8c41-93d47f1caab7" providerId="ADAL" clId="{D0D0C27A-501C-4AB0-9828-E50037E0BCB1}" dt="2021-05-27T12:24:44.767" v="426" actId="478"/>
          <ac:picMkLst>
            <pc:docMk/>
            <pc:sldMk cId="2224171125" sldId="534"/>
            <ac:picMk id="5" creationId="{A8E93373-F59E-405B-810D-E5BCEF38FA52}"/>
          </ac:picMkLst>
        </pc:picChg>
        <pc:picChg chg="add del mod">
          <ac:chgData name="Julie Morelli" userId="54a2ec1d-54e2-4a24-8c41-93d47f1caab7" providerId="ADAL" clId="{D0D0C27A-501C-4AB0-9828-E50037E0BCB1}" dt="2021-05-27T12:25:24.690" v="430" actId="478"/>
          <ac:picMkLst>
            <pc:docMk/>
            <pc:sldMk cId="2224171125" sldId="534"/>
            <ac:picMk id="6" creationId="{7392F20E-9F04-4D5C-8B26-4F5C01D21F77}"/>
          </ac:picMkLst>
        </pc:picChg>
        <pc:picChg chg="del mod">
          <ac:chgData name="Julie Morelli" userId="54a2ec1d-54e2-4a24-8c41-93d47f1caab7" providerId="ADAL" clId="{D0D0C27A-501C-4AB0-9828-E50037E0BCB1}" dt="2021-05-27T12:18:05.469" v="370" actId="478"/>
          <ac:picMkLst>
            <pc:docMk/>
            <pc:sldMk cId="2224171125" sldId="534"/>
            <ac:picMk id="19" creationId="{24E36F81-6E2D-3C47-BB28-5722259D4490}"/>
          </ac:picMkLst>
        </pc:picChg>
        <pc:picChg chg="mod">
          <ac:chgData name="Julie Morelli" userId="54a2ec1d-54e2-4a24-8c41-93d47f1caab7" providerId="ADAL" clId="{D0D0C27A-501C-4AB0-9828-E50037E0BCB1}" dt="2021-05-27T12:13:18.960" v="134" actId="1076"/>
          <ac:picMkLst>
            <pc:docMk/>
            <pc:sldMk cId="2224171125" sldId="534"/>
            <ac:picMk id="32" creationId="{738AABDD-B19F-5049-9276-27F0C5107DA6}"/>
          </ac:picMkLst>
        </pc:picChg>
        <pc:picChg chg="mod">
          <ac:chgData name="Julie Morelli" userId="54a2ec1d-54e2-4a24-8c41-93d47f1caab7" providerId="ADAL" clId="{D0D0C27A-501C-4AB0-9828-E50037E0BCB1}" dt="2021-05-27T12:13:20.695" v="135" actId="1076"/>
          <ac:picMkLst>
            <pc:docMk/>
            <pc:sldMk cId="2224171125" sldId="534"/>
            <ac:picMk id="34" creationId="{187DFB43-8C9B-ED4B-A18E-9A2631CAE967}"/>
          </ac:picMkLst>
        </pc:picChg>
        <pc:picChg chg="mod">
          <ac:chgData name="Julie Morelli" userId="54a2ec1d-54e2-4a24-8c41-93d47f1caab7" providerId="ADAL" clId="{D0D0C27A-501C-4AB0-9828-E50037E0BCB1}" dt="2021-05-27T12:13:22.488" v="136" actId="1076"/>
          <ac:picMkLst>
            <pc:docMk/>
            <pc:sldMk cId="2224171125" sldId="534"/>
            <ac:picMk id="36" creationId="{AEBB56BC-B57B-F54C-B245-BE5074EB2AE6}"/>
          </ac:picMkLst>
        </pc:picChg>
        <pc:picChg chg="mod">
          <ac:chgData name="Julie Morelli" userId="54a2ec1d-54e2-4a24-8c41-93d47f1caab7" providerId="ADAL" clId="{D0D0C27A-501C-4AB0-9828-E50037E0BCB1}" dt="2021-05-27T12:13:05.567" v="129" actId="1076"/>
          <ac:picMkLst>
            <pc:docMk/>
            <pc:sldMk cId="2224171125" sldId="534"/>
            <ac:picMk id="38" creationId="{6B65562F-67AC-964B-8427-2940ACDE78FD}"/>
          </ac:picMkLst>
        </pc:picChg>
        <pc:picChg chg="add del mod">
          <ac:chgData name="Julie Morelli" userId="54a2ec1d-54e2-4a24-8c41-93d47f1caab7" providerId="ADAL" clId="{D0D0C27A-501C-4AB0-9828-E50037E0BCB1}" dt="2021-05-27T12:28:14.215" v="452" actId="478"/>
          <ac:picMkLst>
            <pc:docMk/>
            <pc:sldMk cId="2224171125" sldId="534"/>
            <ac:picMk id="22530" creationId="{F0FBA98E-0726-43F8-9296-668490D5835F}"/>
          </ac:picMkLst>
        </pc:picChg>
        <pc:picChg chg="add del mod">
          <ac:chgData name="Julie Morelli" userId="54a2ec1d-54e2-4a24-8c41-93d47f1caab7" providerId="ADAL" clId="{D0D0C27A-501C-4AB0-9828-E50037E0BCB1}" dt="2021-05-27T12:28:01" v="448" actId="478"/>
          <ac:picMkLst>
            <pc:docMk/>
            <pc:sldMk cId="2224171125" sldId="534"/>
            <ac:picMk id="22532" creationId="{574AD458-80F7-40CA-8D80-34AA7BC0BDAC}"/>
          </ac:picMkLst>
        </pc:picChg>
        <pc:picChg chg="add del mod">
          <ac:chgData name="Julie Morelli" userId="54a2ec1d-54e2-4a24-8c41-93d47f1caab7" providerId="ADAL" clId="{D0D0C27A-501C-4AB0-9828-E50037E0BCB1}" dt="2021-05-27T12:28:08.395" v="450" actId="478"/>
          <ac:picMkLst>
            <pc:docMk/>
            <pc:sldMk cId="2224171125" sldId="534"/>
            <ac:picMk id="22534" creationId="{6C3909ED-6CE8-465D-974C-C4E5EABD6CF9}"/>
          </ac:picMkLst>
        </pc:picChg>
        <pc:picChg chg="add mod">
          <ac:chgData name="Julie Morelli" userId="54a2ec1d-54e2-4a24-8c41-93d47f1caab7" providerId="ADAL" clId="{D0D0C27A-501C-4AB0-9828-E50037E0BCB1}" dt="2021-05-28T09:27:22.486" v="768" actId="1076"/>
          <ac:picMkLst>
            <pc:docMk/>
            <pc:sldMk cId="2224171125" sldId="534"/>
            <ac:picMk id="22536" creationId="{8D711801-A7F9-4F8D-86A0-EB7FE92B8C80}"/>
          </ac:picMkLst>
        </pc:picChg>
        <pc:picChg chg="add del mod">
          <ac:chgData name="Julie Morelli" userId="54a2ec1d-54e2-4a24-8c41-93d47f1caab7" providerId="ADAL" clId="{D0D0C27A-501C-4AB0-9828-E50037E0BCB1}" dt="2021-05-27T12:27:59.135" v="447" actId="478"/>
          <ac:picMkLst>
            <pc:docMk/>
            <pc:sldMk cId="2224171125" sldId="534"/>
            <ac:picMk id="22538" creationId="{5C24E092-9C79-42F0-AAA5-719FD8D6C7D5}"/>
          </ac:picMkLst>
        </pc:picChg>
      </pc:sldChg>
      <pc:sldChg chg="addSp delSp modSp mod modNotesTx">
        <pc:chgData name="Julie Morelli" userId="54a2ec1d-54e2-4a24-8c41-93d47f1caab7" providerId="ADAL" clId="{D0D0C27A-501C-4AB0-9828-E50037E0BCB1}" dt="2021-05-28T10:02:28.868" v="967" actId="1076"/>
        <pc:sldMkLst>
          <pc:docMk/>
          <pc:sldMk cId="1857722896" sldId="535"/>
        </pc:sldMkLst>
        <pc:spChg chg="del mod">
          <ac:chgData name="Julie Morelli" userId="54a2ec1d-54e2-4a24-8c41-93d47f1caab7" providerId="ADAL" clId="{D0D0C27A-501C-4AB0-9828-E50037E0BCB1}" dt="2021-05-28T09:56:09.405" v="886" actId="478"/>
          <ac:spMkLst>
            <pc:docMk/>
            <pc:sldMk cId="1857722896" sldId="535"/>
            <ac:spMk id="3" creationId="{EF890A38-A09E-814F-9A48-C5271B544394}"/>
          </ac:spMkLst>
        </pc:spChg>
        <pc:spChg chg="add del mod">
          <ac:chgData name="Julie Morelli" userId="54a2ec1d-54e2-4a24-8c41-93d47f1caab7" providerId="ADAL" clId="{D0D0C27A-501C-4AB0-9828-E50037E0BCB1}" dt="2021-05-28T09:56:13.752" v="887" actId="478"/>
          <ac:spMkLst>
            <pc:docMk/>
            <pc:sldMk cId="1857722896" sldId="535"/>
            <ac:spMk id="8" creationId="{BE1B7F07-56E1-415D-AEB7-C1A04674D121}"/>
          </ac:spMkLst>
        </pc:spChg>
        <pc:spChg chg="del mod">
          <ac:chgData name="Julie Morelli" userId="54a2ec1d-54e2-4a24-8c41-93d47f1caab7" providerId="ADAL" clId="{D0D0C27A-501C-4AB0-9828-E50037E0BCB1}" dt="2021-05-28T09:55:50.127" v="873" actId="478"/>
          <ac:spMkLst>
            <pc:docMk/>
            <pc:sldMk cId="1857722896" sldId="535"/>
            <ac:spMk id="10" creationId="{5B0C4C22-39B4-6D40-9158-3EAE0F9DCA51}"/>
          </ac:spMkLst>
        </pc:spChg>
        <pc:spChg chg="del mod">
          <ac:chgData name="Julie Morelli" userId="54a2ec1d-54e2-4a24-8c41-93d47f1caab7" providerId="ADAL" clId="{D0D0C27A-501C-4AB0-9828-E50037E0BCB1}" dt="2021-05-28T09:55:51.523" v="874" actId="478"/>
          <ac:spMkLst>
            <pc:docMk/>
            <pc:sldMk cId="1857722896" sldId="535"/>
            <ac:spMk id="11" creationId="{86158DC8-7247-344E-AE34-F550BB8C7A4F}"/>
          </ac:spMkLst>
        </pc:spChg>
        <pc:spChg chg="del mod">
          <ac:chgData name="Julie Morelli" userId="54a2ec1d-54e2-4a24-8c41-93d47f1caab7" providerId="ADAL" clId="{D0D0C27A-501C-4AB0-9828-E50037E0BCB1}" dt="2021-05-28T09:55:53.741" v="876" actId="478"/>
          <ac:spMkLst>
            <pc:docMk/>
            <pc:sldMk cId="1857722896" sldId="535"/>
            <ac:spMk id="12" creationId="{A531147B-6257-5942-8340-1DB60EA198C9}"/>
          </ac:spMkLst>
        </pc:spChg>
        <pc:spChg chg="del mod">
          <ac:chgData name="Julie Morelli" userId="54a2ec1d-54e2-4a24-8c41-93d47f1caab7" providerId="ADAL" clId="{D0D0C27A-501C-4AB0-9828-E50037E0BCB1}" dt="2021-05-28T09:55:54.796" v="877" actId="478"/>
          <ac:spMkLst>
            <pc:docMk/>
            <pc:sldMk cId="1857722896" sldId="535"/>
            <ac:spMk id="13" creationId="{4427C8C5-907D-EC42-BF24-886197C5D1AD}"/>
          </ac:spMkLst>
        </pc:spChg>
        <pc:spChg chg="del mod">
          <ac:chgData name="Julie Morelli" userId="54a2ec1d-54e2-4a24-8c41-93d47f1caab7" providerId="ADAL" clId="{D0D0C27A-501C-4AB0-9828-E50037E0BCB1}" dt="2021-05-28T09:55:56.021" v="878" actId="478"/>
          <ac:spMkLst>
            <pc:docMk/>
            <pc:sldMk cId="1857722896" sldId="535"/>
            <ac:spMk id="14" creationId="{A92FE85E-E555-4642-9EBF-6BDFFB3F3ABD}"/>
          </ac:spMkLst>
        </pc:spChg>
        <pc:spChg chg="del mod">
          <ac:chgData name="Julie Morelli" userId="54a2ec1d-54e2-4a24-8c41-93d47f1caab7" providerId="ADAL" clId="{D0D0C27A-501C-4AB0-9828-E50037E0BCB1}" dt="2021-05-28T09:55:52.682" v="875" actId="478"/>
          <ac:spMkLst>
            <pc:docMk/>
            <pc:sldMk cId="1857722896" sldId="535"/>
            <ac:spMk id="15" creationId="{BA24BB4D-4E73-3346-BE1C-71A4082C3003}"/>
          </ac:spMkLst>
        </pc:spChg>
        <pc:spChg chg="del mod">
          <ac:chgData name="Julie Morelli" userId="54a2ec1d-54e2-4a24-8c41-93d47f1caab7" providerId="ADAL" clId="{D0D0C27A-501C-4AB0-9828-E50037E0BCB1}" dt="2021-05-28T09:55:57.763" v="879" actId="478"/>
          <ac:spMkLst>
            <pc:docMk/>
            <pc:sldMk cId="1857722896" sldId="535"/>
            <ac:spMk id="16" creationId="{3D32F391-5189-C842-98D9-956AE1CBA58C}"/>
          </ac:spMkLst>
        </pc:spChg>
        <pc:spChg chg="del mod">
          <ac:chgData name="Julie Morelli" userId="54a2ec1d-54e2-4a24-8c41-93d47f1caab7" providerId="ADAL" clId="{D0D0C27A-501C-4AB0-9828-E50037E0BCB1}" dt="2021-05-28T09:55:59.122" v="880" actId="478"/>
          <ac:spMkLst>
            <pc:docMk/>
            <pc:sldMk cId="1857722896" sldId="535"/>
            <ac:spMk id="17" creationId="{0FC5124A-E2E2-A544-958E-00CFAE195406}"/>
          </ac:spMkLst>
        </pc:spChg>
        <pc:spChg chg="del mod">
          <ac:chgData name="Julie Morelli" userId="54a2ec1d-54e2-4a24-8c41-93d47f1caab7" providerId="ADAL" clId="{D0D0C27A-501C-4AB0-9828-E50037E0BCB1}" dt="2021-05-28T09:56:00.171" v="881" actId="478"/>
          <ac:spMkLst>
            <pc:docMk/>
            <pc:sldMk cId="1857722896" sldId="535"/>
            <ac:spMk id="18" creationId="{CB878C2A-21C7-A94F-8927-FA46EBB5150C}"/>
          </ac:spMkLst>
        </pc:spChg>
        <pc:spChg chg="del mod">
          <ac:chgData name="Julie Morelli" userId="54a2ec1d-54e2-4a24-8c41-93d47f1caab7" providerId="ADAL" clId="{D0D0C27A-501C-4AB0-9828-E50037E0BCB1}" dt="2021-05-28T09:56:02.562" v="882" actId="478"/>
          <ac:spMkLst>
            <pc:docMk/>
            <pc:sldMk cId="1857722896" sldId="535"/>
            <ac:spMk id="19" creationId="{296CDE0B-F75E-2C45-8998-5BA128137A60}"/>
          </ac:spMkLst>
        </pc:spChg>
        <pc:spChg chg="del mod">
          <ac:chgData name="Julie Morelli" userId="54a2ec1d-54e2-4a24-8c41-93d47f1caab7" providerId="ADAL" clId="{D0D0C27A-501C-4AB0-9828-E50037E0BCB1}" dt="2021-05-28T09:56:04.171" v="883" actId="478"/>
          <ac:spMkLst>
            <pc:docMk/>
            <pc:sldMk cId="1857722896" sldId="535"/>
            <ac:spMk id="20" creationId="{74654C2A-EB20-B34F-800A-2351C98C9640}"/>
          </ac:spMkLst>
        </pc:spChg>
        <pc:picChg chg="del">
          <ac:chgData name="Julie Morelli" userId="54a2ec1d-54e2-4a24-8c41-93d47f1caab7" providerId="ADAL" clId="{D0D0C27A-501C-4AB0-9828-E50037E0BCB1}" dt="2021-05-28T09:56:05.152" v="884" actId="478"/>
          <ac:picMkLst>
            <pc:docMk/>
            <pc:sldMk cId="1857722896" sldId="535"/>
            <ac:picMk id="4" creationId="{A90E946F-B78A-E743-BEB1-3B56DD5CAABF}"/>
          </ac:picMkLst>
        </pc:picChg>
        <pc:picChg chg="add mod">
          <ac:chgData name="Julie Morelli" userId="54a2ec1d-54e2-4a24-8c41-93d47f1caab7" providerId="ADAL" clId="{D0D0C27A-501C-4AB0-9828-E50037E0BCB1}" dt="2021-05-28T10:02:28.868" v="967" actId="1076"/>
          <ac:picMkLst>
            <pc:docMk/>
            <pc:sldMk cId="1857722896" sldId="535"/>
            <ac:picMk id="6" creationId="{3CE953D9-36FC-4CFD-9A92-BC07F024FA08}"/>
          </ac:picMkLst>
        </pc:picChg>
        <pc:cxnChg chg="add del mod">
          <ac:chgData name="Julie Morelli" userId="54a2ec1d-54e2-4a24-8c41-93d47f1caab7" providerId="ADAL" clId="{D0D0C27A-501C-4AB0-9828-E50037E0BCB1}" dt="2021-05-28T09:55:48.279" v="871" actId="478"/>
          <ac:cxnSpMkLst>
            <pc:docMk/>
            <pc:sldMk cId="1857722896" sldId="535"/>
            <ac:cxnSpMk id="5" creationId="{C1E31816-8F83-4E10-86BD-8E34B9DA9921}"/>
          </ac:cxnSpMkLst>
        </pc:cxnChg>
      </pc:sldChg>
      <pc:sldChg chg="addSp delSp modSp mod addCm delCm modCm">
        <pc:chgData name="Julie Morelli" userId="54a2ec1d-54e2-4a24-8c41-93d47f1caab7" providerId="ADAL" clId="{D0D0C27A-501C-4AB0-9828-E50037E0BCB1}" dt="2021-05-28T13:12:49.295" v="1335" actId="1076"/>
        <pc:sldMkLst>
          <pc:docMk/>
          <pc:sldMk cId="3812839316" sldId="536"/>
        </pc:sldMkLst>
        <pc:spChg chg="del">
          <ac:chgData name="Julie Morelli" userId="54a2ec1d-54e2-4a24-8c41-93d47f1caab7" providerId="ADAL" clId="{D0D0C27A-501C-4AB0-9828-E50037E0BCB1}" dt="2021-05-28T12:23:51.336" v="972" actId="478"/>
          <ac:spMkLst>
            <pc:docMk/>
            <pc:sldMk cId="3812839316" sldId="536"/>
            <ac:spMk id="3" creationId="{AA7077F0-91BB-E349-A3EE-EBBFAC557589}"/>
          </ac:spMkLst>
        </pc:spChg>
        <pc:spChg chg="add del mod">
          <ac:chgData name="Julie Morelli" userId="54a2ec1d-54e2-4a24-8c41-93d47f1caab7" providerId="ADAL" clId="{D0D0C27A-501C-4AB0-9828-E50037E0BCB1}" dt="2021-05-28T12:23:55.479" v="973" actId="478"/>
          <ac:spMkLst>
            <pc:docMk/>
            <pc:sldMk cId="3812839316" sldId="536"/>
            <ac:spMk id="4" creationId="{8C1F6B05-17E8-477F-A8DF-E517FFF1EEA6}"/>
          </ac:spMkLst>
        </pc:spChg>
        <pc:spChg chg="add mod">
          <ac:chgData name="Julie Morelli" userId="54a2ec1d-54e2-4a24-8c41-93d47f1caab7" providerId="ADAL" clId="{D0D0C27A-501C-4AB0-9828-E50037E0BCB1}" dt="2021-05-28T12:52:34.631" v="1158" actId="20577"/>
          <ac:spMkLst>
            <pc:docMk/>
            <pc:sldMk cId="3812839316" sldId="536"/>
            <ac:spMk id="43" creationId="{F28C6D2D-4BB8-4F90-B1F4-F2AF71088639}"/>
          </ac:spMkLst>
        </pc:spChg>
        <pc:picChg chg="mod">
          <ac:chgData name="Julie Morelli" userId="54a2ec1d-54e2-4a24-8c41-93d47f1caab7" providerId="ADAL" clId="{D0D0C27A-501C-4AB0-9828-E50037E0BCB1}" dt="2021-05-28T13:12:16.053" v="1317" actId="1076"/>
          <ac:picMkLst>
            <pc:docMk/>
            <pc:sldMk cId="3812839316" sldId="536"/>
            <ac:picMk id="5" creationId="{8D5FA450-4D2E-A449-9C75-FC9B0EBF9486}"/>
          </ac:picMkLst>
        </pc:picChg>
        <pc:picChg chg="del mod">
          <ac:chgData name="Julie Morelli" userId="54a2ec1d-54e2-4a24-8c41-93d47f1caab7" providerId="ADAL" clId="{D0D0C27A-501C-4AB0-9828-E50037E0BCB1}" dt="2021-05-28T13:09:48.276" v="1242" actId="478"/>
          <ac:picMkLst>
            <pc:docMk/>
            <pc:sldMk cId="3812839316" sldId="536"/>
            <ac:picMk id="6" creationId="{D223B00D-7F04-394E-8327-C49AB28ABC38}"/>
          </ac:picMkLst>
        </pc:picChg>
        <pc:picChg chg="del">
          <ac:chgData name="Julie Morelli" userId="54a2ec1d-54e2-4a24-8c41-93d47f1caab7" providerId="ADAL" clId="{D0D0C27A-501C-4AB0-9828-E50037E0BCB1}" dt="2021-05-28T12:31:48.614" v="1012" actId="478"/>
          <ac:picMkLst>
            <pc:docMk/>
            <pc:sldMk cId="3812839316" sldId="536"/>
            <ac:picMk id="7" creationId="{84775F72-1DB5-5C46-815A-61D354E1EAE1}"/>
          </ac:picMkLst>
        </pc:picChg>
        <pc:picChg chg="del">
          <ac:chgData name="Julie Morelli" userId="54a2ec1d-54e2-4a24-8c41-93d47f1caab7" providerId="ADAL" clId="{D0D0C27A-501C-4AB0-9828-E50037E0BCB1}" dt="2021-05-28T13:10:10.338" v="1256" actId="478"/>
          <ac:picMkLst>
            <pc:docMk/>
            <pc:sldMk cId="3812839316" sldId="536"/>
            <ac:picMk id="8" creationId="{5B873FF6-B716-5144-81C3-ADA83B828CDC}"/>
          </ac:picMkLst>
        </pc:picChg>
        <pc:picChg chg="mod">
          <ac:chgData name="Julie Morelli" userId="54a2ec1d-54e2-4a24-8c41-93d47f1caab7" providerId="ADAL" clId="{D0D0C27A-501C-4AB0-9828-E50037E0BCB1}" dt="2021-05-28T13:07:36.798" v="1181" actId="1076"/>
          <ac:picMkLst>
            <pc:docMk/>
            <pc:sldMk cId="3812839316" sldId="536"/>
            <ac:picMk id="9" creationId="{D2B66343-D8F7-E944-9572-0D5392E1D044}"/>
          </ac:picMkLst>
        </pc:picChg>
        <pc:picChg chg="mod">
          <ac:chgData name="Julie Morelli" userId="54a2ec1d-54e2-4a24-8c41-93d47f1caab7" providerId="ADAL" clId="{D0D0C27A-501C-4AB0-9828-E50037E0BCB1}" dt="2021-05-28T13:10:52.525" v="1280" actId="1076"/>
          <ac:picMkLst>
            <pc:docMk/>
            <pc:sldMk cId="3812839316" sldId="536"/>
            <ac:picMk id="10" creationId="{FD0B45CF-075D-9E43-BD99-6F0CE4DADFDF}"/>
          </ac:picMkLst>
        </pc:picChg>
        <pc:picChg chg="del">
          <ac:chgData name="Julie Morelli" userId="54a2ec1d-54e2-4a24-8c41-93d47f1caab7" providerId="ADAL" clId="{D0D0C27A-501C-4AB0-9828-E50037E0BCB1}" dt="2021-05-28T12:40:05.787" v="1034" actId="478"/>
          <ac:picMkLst>
            <pc:docMk/>
            <pc:sldMk cId="3812839316" sldId="536"/>
            <ac:picMk id="11" creationId="{2ADD922F-8B08-2C40-99F8-B28EDB35CF15}"/>
          </ac:picMkLst>
        </pc:picChg>
        <pc:picChg chg="mod">
          <ac:chgData name="Julie Morelli" userId="54a2ec1d-54e2-4a24-8c41-93d47f1caab7" providerId="ADAL" clId="{D0D0C27A-501C-4AB0-9828-E50037E0BCB1}" dt="2021-05-28T13:12:32.804" v="1330" actId="1076"/>
          <ac:picMkLst>
            <pc:docMk/>
            <pc:sldMk cId="3812839316" sldId="536"/>
            <ac:picMk id="12" creationId="{01F08B01-5326-374C-9E8B-FC8A2E5B87E8}"/>
          </ac:picMkLst>
        </pc:picChg>
        <pc:picChg chg="mod">
          <ac:chgData name="Julie Morelli" userId="54a2ec1d-54e2-4a24-8c41-93d47f1caab7" providerId="ADAL" clId="{D0D0C27A-501C-4AB0-9828-E50037E0BCB1}" dt="2021-05-28T13:10:24.894" v="1263" actId="1076"/>
          <ac:picMkLst>
            <pc:docMk/>
            <pc:sldMk cId="3812839316" sldId="536"/>
            <ac:picMk id="13" creationId="{11149AF8-571E-0243-8A85-DAA6BE80F7FB}"/>
          </ac:picMkLst>
        </pc:picChg>
        <pc:picChg chg="mod">
          <ac:chgData name="Julie Morelli" userId="54a2ec1d-54e2-4a24-8c41-93d47f1caab7" providerId="ADAL" clId="{D0D0C27A-501C-4AB0-9828-E50037E0BCB1}" dt="2021-05-28T13:10:28.775" v="1266" actId="1076"/>
          <ac:picMkLst>
            <pc:docMk/>
            <pc:sldMk cId="3812839316" sldId="536"/>
            <ac:picMk id="14" creationId="{83951802-F7B6-7541-BBED-59DC512A2224}"/>
          </ac:picMkLst>
        </pc:picChg>
        <pc:picChg chg="mod">
          <ac:chgData name="Julie Morelli" userId="54a2ec1d-54e2-4a24-8c41-93d47f1caab7" providerId="ADAL" clId="{D0D0C27A-501C-4AB0-9828-E50037E0BCB1}" dt="2021-05-28T13:11:53.014" v="1307" actId="1076"/>
          <ac:picMkLst>
            <pc:docMk/>
            <pc:sldMk cId="3812839316" sldId="536"/>
            <ac:picMk id="15" creationId="{A25BB54A-A91F-A94F-B978-638F83955365}"/>
          </ac:picMkLst>
        </pc:picChg>
        <pc:picChg chg="mod">
          <ac:chgData name="Julie Morelli" userId="54a2ec1d-54e2-4a24-8c41-93d47f1caab7" providerId="ADAL" clId="{D0D0C27A-501C-4AB0-9828-E50037E0BCB1}" dt="2021-05-28T13:12:17.151" v="1318" actId="1076"/>
          <ac:picMkLst>
            <pc:docMk/>
            <pc:sldMk cId="3812839316" sldId="536"/>
            <ac:picMk id="16" creationId="{22416878-6BA3-AA42-B8C1-B1E20AC70CA2}"/>
          </ac:picMkLst>
        </pc:picChg>
        <pc:picChg chg="mod">
          <ac:chgData name="Julie Morelli" userId="54a2ec1d-54e2-4a24-8c41-93d47f1caab7" providerId="ADAL" clId="{D0D0C27A-501C-4AB0-9828-E50037E0BCB1}" dt="2021-05-28T13:11:32.141" v="1296" actId="1076"/>
          <ac:picMkLst>
            <pc:docMk/>
            <pc:sldMk cId="3812839316" sldId="536"/>
            <ac:picMk id="17" creationId="{C54E0485-8269-BB47-8FDC-836E946590B1}"/>
          </ac:picMkLst>
        </pc:picChg>
        <pc:picChg chg="add mod">
          <ac:chgData name="Julie Morelli" userId="54a2ec1d-54e2-4a24-8c41-93d47f1caab7" providerId="ADAL" clId="{D0D0C27A-501C-4AB0-9828-E50037E0BCB1}" dt="2021-05-28T13:09:04.716" v="1224" actId="1076"/>
          <ac:picMkLst>
            <pc:docMk/>
            <pc:sldMk cId="3812839316" sldId="536"/>
            <ac:picMk id="46" creationId="{9966979B-8BA8-4CDD-9BCC-FB7B0502FE1A}"/>
          </ac:picMkLst>
        </pc:picChg>
        <pc:picChg chg="add mod">
          <ac:chgData name="Julie Morelli" userId="54a2ec1d-54e2-4a24-8c41-93d47f1caab7" providerId="ADAL" clId="{D0D0C27A-501C-4AB0-9828-E50037E0BCB1}" dt="2021-05-28T13:09:29.662" v="1234" actId="1076"/>
          <ac:picMkLst>
            <pc:docMk/>
            <pc:sldMk cId="3812839316" sldId="536"/>
            <ac:picMk id="47" creationId="{BF1FCE39-375C-4840-9EB5-32FB6CCB011E}"/>
          </ac:picMkLst>
        </pc:picChg>
        <pc:picChg chg="add del mod">
          <ac:chgData name="Julie Morelli" userId="54a2ec1d-54e2-4a24-8c41-93d47f1caab7" providerId="ADAL" clId="{D0D0C27A-501C-4AB0-9828-E50037E0BCB1}" dt="2021-05-28T12:35:44.302" v="1022" actId="478"/>
          <ac:picMkLst>
            <pc:docMk/>
            <pc:sldMk cId="3812839316" sldId="536"/>
            <ac:picMk id="1026" creationId="{C44EFBFE-BD24-4ED2-B630-7DB4DBA800FE}"/>
          </ac:picMkLst>
        </pc:picChg>
        <pc:picChg chg="add del mod">
          <ac:chgData name="Julie Morelli" userId="54a2ec1d-54e2-4a24-8c41-93d47f1caab7" providerId="ADAL" clId="{D0D0C27A-501C-4AB0-9828-E50037E0BCB1}" dt="2021-05-28T12:36:03.743" v="1024" actId="478"/>
          <ac:picMkLst>
            <pc:docMk/>
            <pc:sldMk cId="3812839316" sldId="536"/>
            <ac:picMk id="1028" creationId="{AC60E0C1-B752-4082-8233-0C8953F0BFA2}"/>
          </ac:picMkLst>
        </pc:picChg>
        <pc:picChg chg="add mod">
          <ac:chgData name="Julie Morelli" userId="54a2ec1d-54e2-4a24-8c41-93d47f1caab7" providerId="ADAL" clId="{D0D0C27A-501C-4AB0-9828-E50037E0BCB1}" dt="2021-05-28T13:10:31.396" v="1268" actId="1076"/>
          <ac:picMkLst>
            <pc:docMk/>
            <pc:sldMk cId="3812839316" sldId="536"/>
            <ac:picMk id="1030" creationId="{5348E4F0-BE46-48DD-A615-01C697B47CCF}"/>
          </ac:picMkLst>
        </pc:picChg>
        <pc:picChg chg="add del">
          <ac:chgData name="Julie Morelli" userId="54a2ec1d-54e2-4a24-8c41-93d47f1caab7" providerId="ADAL" clId="{D0D0C27A-501C-4AB0-9828-E50037E0BCB1}" dt="2021-05-28T12:27:20.168" v="986" actId="478"/>
          <ac:picMkLst>
            <pc:docMk/>
            <pc:sldMk cId="3812839316" sldId="536"/>
            <ac:picMk id="1032" creationId="{F8C0EB8A-99AC-4324-9554-6EE056627B26}"/>
          </ac:picMkLst>
        </pc:picChg>
        <pc:picChg chg="add mod">
          <ac:chgData name="Julie Morelli" userId="54a2ec1d-54e2-4a24-8c41-93d47f1caab7" providerId="ADAL" clId="{D0D0C27A-501C-4AB0-9828-E50037E0BCB1}" dt="2021-05-28T13:12:24.572" v="1322" actId="1076"/>
          <ac:picMkLst>
            <pc:docMk/>
            <pc:sldMk cId="3812839316" sldId="536"/>
            <ac:picMk id="1034" creationId="{0CE0E216-AEE9-4E39-AF2D-3A36E8E7760D}"/>
          </ac:picMkLst>
        </pc:picChg>
        <pc:picChg chg="add mod">
          <ac:chgData name="Julie Morelli" userId="54a2ec1d-54e2-4a24-8c41-93d47f1caab7" providerId="ADAL" clId="{D0D0C27A-501C-4AB0-9828-E50037E0BCB1}" dt="2021-05-28T13:11:50.436" v="1306" actId="1076"/>
          <ac:picMkLst>
            <pc:docMk/>
            <pc:sldMk cId="3812839316" sldId="536"/>
            <ac:picMk id="1036" creationId="{9B07FD96-C12F-4309-9123-D3CD68F5597B}"/>
          </ac:picMkLst>
        </pc:picChg>
        <pc:picChg chg="add mod">
          <ac:chgData name="Julie Morelli" userId="54a2ec1d-54e2-4a24-8c41-93d47f1caab7" providerId="ADAL" clId="{D0D0C27A-501C-4AB0-9828-E50037E0BCB1}" dt="2021-05-28T13:12:39.804" v="1333" actId="1076"/>
          <ac:picMkLst>
            <pc:docMk/>
            <pc:sldMk cId="3812839316" sldId="536"/>
            <ac:picMk id="1038" creationId="{16F2936D-7031-4A1D-9F7F-D2634585591E}"/>
          </ac:picMkLst>
        </pc:picChg>
        <pc:picChg chg="add mod">
          <ac:chgData name="Julie Morelli" userId="54a2ec1d-54e2-4a24-8c41-93d47f1caab7" providerId="ADAL" clId="{D0D0C27A-501C-4AB0-9828-E50037E0BCB1}" dt="2021-05-28T13:12:33.528" v="1331" actId="1076"/>
          <ac:picMkLst>
            <pc:docMk/>
            <pc:sldMk cId="3812839316" sldId="536"/>
            <ac:picMk id="1040" creationId="{838048FC-C277-4B81-9EDF-48BEC68558F6}"/>
          </ac:picMkLst>
        </pc:picChg>
        <pc:picChg chg="add mod">
          <ac:chgData name="Julie Morelli" userId="54a2ec1d-54e2-4a24-8c41-93d47f1caab7" providerId="ADAL" clId="{D0D0C27A-501C-4AB0-9828-E50037E0BCB1}" dt="2021-05-28T13:12:41.106" v="1334" actId="1076"/>
          <ac:picMkLst>
            <pc:docMk/>
            <pc:sldMk cId="3812839316" sldId="536"/>
            <ac:picMk id="1042" creationId="{7D5D0D3C-175E-459C-B1A8-D0C90B2BA404}"/>
          </ac:picMkLst>
        </pc:picChg>
        <pc:picChg chg="add mod">
          <ac:chgData name="Julie Morelli" userId="54a2ec1d-54e2-4a24-8c41-93d47f1caab7" providerId="ADAL" clId="{D0D0C27A-501C-4AB0-9828-E50037E0BCB1}" dt="2021-05-28T13:12:14.180" v="1316" actId="1076"/>
          <ac:picMkLst>
            <pc:docMk/>
            <pc:sldMk cId="3812839316" sldId="536"/>
            <ac:picMk id="1044" creationId="{A42BA031-49A3-43CB-8454-92551123268F}"/>
          </ac:picMkLst>
        </pc:picChg>
        <pc:picChg chg="add del mod">
          <ac:chgData name="Julie Morelli" userId="54a2ec1d-54e2-4a24-8c41-93d47f1caab7" providerId="ADAL" clId="{D0D0C27A-501C-4AB0-9828-E50037E0BCB1}" dt="2021-05-28T12:35:46.037" v="1023" actId="478"/>
          <ac:picMkLst>
            <pc:docMk/>
            <pc:sldMk cId="3812839316" sldId="536"/>
            <ac:picMk id="1046" creationId="{D6E7D2A7-4FF6-4A27-9393-8DE825FB7D7A}"/>
          </ac:picMkLst>
        </pc:picChg>
        <pc:picChg chg="add mod">
          <ac:chgData name="Julie Morelli" userId="54a2ec1d-54e2-4a24-8c41-93d47f1caab7" providerId="ADAL" clId="{D0D0C27A-501C-4AB0-9828-E50037E0BCB1}" dt="2021-05-28T13:10:17.205" v="1260" actId="1076"/>
          <ac:picMkLst>
            <pc:docMk/>
            <pc:sldMk cId="3812839316" sldId="536"/>
            <ac:picMk id="1048" creationId="{61C11EDA-662E-4DAC-A9DD-BD4254B7F3CB}"/>
          </ac:picMkLst>
        </pc:picChg>
        <pc:picChg chg="add mod">
          <ac:chgData name="Julie Morelli" userId="54a2ec1d-54e2-4a24-8c41-93d47f1caab7" providerId="ADAL" clId="{D0D0C27A-501C-4AB0-9828-E50037E0BCB1}" dt="2021-05-28T13:12:30.050" v="1327" actId="1076"/>
          <ac:picMkLst>
            <pc:docMk/>
            <pc:sldMk cId="3812839316" sldId="536"/>
            <ac:picMk id="1050" creationId="{912F0D5B-AAD0-4F21-B0DB-32B54698EF35}"/>
          </ac:picMkLst>
        </pc:picChg>
        <pc:picChg chg="add mod">
          <ac:chgData name="Julie Morelli" userId="54a2ec1d-54e2-4a24-8c41-93d47f1caab7" providerId="ADAL" clId="{D0D0C27A-501C-4AB0-9828-E50037E0BCB1}" dt="2021-05-28T13:07:34.902" v="1180" actId="1076"/>
          <ac:picMkLst>
            <pc:docMk/>
            <pc:sldMk cId="3812839316" sldId="536"/>
            <ac:picMk id="1052" creationId="{E29A8469-2D48-4752-8FD7-2FBB4BA7FFAB}"/>
          </ac:picMkLst>
        </pc:picChg>
        <pc:picChg chg="add mod">
          <ac:chgData name="Julie Morelli" userId="54a2ec1d-54e2-4a24-8c41-93d47f1caab7" providerId="ADAL" clId="{D0D0C27A-501C-4AB0-9828-E50037E0BCB1}" dt="2021-05-28T13:12:49.295" v="1335" actId="1076"/>
          <ac:picMkLst>
            <pc:docMk/>
            <pc:sldMk cId="3812839316" sldId="536"/>
            <ac:picMk id="1054" creationId="{5179EE2F-A388-4832-B408-05C890545DE6}"/>
          </ac:picMkLst>
        </pc:picChg>
        <pc:picChg chg="add mod">
          <ac:chgData name="Julie Morelli" userId="54a2ec1d-54e2-4a24-8c41-93d47f1caab7" providerId="ADAL" clId="{D0D0C27A-501C-4AB0-9828-E50037E0BCB1}" dt="2021-05-28T13:11:11.354" v="1288" actId="1076"/>
          <ac:picMkLst>
            <pc:docMk/>
            <pc:sldMk cId="3812839316" sldId="536"/>
            <ac:picMk id="1056" creationId="{B0D2EFBD-D11E-4E79-B3B5-762FEBEF8620}"/>
          </ac:picMkLst>
        </pc:picChg>
        <pc:picChg chg="add mod">
          <ac:chgData name="Julie Morelli" userId="54a2ec1d-54e2-4a24-8c41-93d47f1caab7" providerId="ADAL" clId="{D0D0C27A-501C-4AB0-9828-E50037E0BCB1}" dt="2021-05-28T13:10:29.721" v="1267" actId="1076"/>
          <ac:picMkLst>
            <pc:docMk/>
            <pc:sldMk cId="3812839316" sldId="536"/>
            <ac:picMk id="1058" creationId="{22B7C27D-C232-49EB-B485-8A71CC3A8D4D}"/>
          </ac:picMkLst>
        </pc:picChg>
        <pc:picChg chg="add mod">
          <ac:chgData name="Julie Morelli" userId="54a2ec1d-54e2-4a24-8c41-93d47f1caab7" providerId="ADAL" clId="{D0D0C27A-501C-4AB0-9828-E50037E0BCB1}" dt="2021-05-28T12:48:34.318" v="1079" actId="14100"/>
          <ac:picMkLst>
            <pc:docMk/>
            <pc:sldMk cId="3812839316" sldId="536"/>
            <ac:picMk id="1060" creationId="{4A3BC96E-612C-4879-9A85-FA3565FF634D}"/>
          </ac:picMkLst>
        </pc:picChg>
        <pc:picChg chg="add mod">
          <ac:chgData name="Julie Morelli" userId="54a2ec1d-54e2-4a24-8c41-93d47f1caab7" providerId="ADAL" clId="{D0D0C27A-501C-4AB0-9828-E50037E0BCB1}" dt="2021-05-28T13:12:34.490" v="1332" actId="1076"/>
          <ac:picMkLst>
            <pc:docMk/>
            <pc:sldMk cId="3812839316" sldId="536"/>
            <ac:picMk id="1062" creationId="{46056FBD-2D1F-428B-8141-76FADEC2DF31}"/>
          </ac:picMkLst>
        </pc:picChg>
        <pc:picChg chg="add mod">
          <ac:chgData name="Julie Morelli" userId="54a2ec1d-54e2-4a24-8c41-93d47f1caab7" providerId="ADAL" clId="{D0D0C27A-501C-4AB0-9828-E50037E0BCB1}" dt="2021-05-28T13:12:30.926" v="1328" actId="1076"/>
          <ac:picMkLst>
            <pc:docMk/>
            <pc:sldMk cId="3812839316" sldId="536"/>
            <ac:picMk id="1064" creationId="{50CE8764-8E7B-4469-9490-FD82BCA2832E}"/>
          </ac:picMkLst>
        </pc:picChg>
        <pc:picChg chg="add mod">
          <ac:chgData name="Julie Morelli" userId="54a2ec1d-54e2-4a24-8c41-93d47f1caab7" providerId="ADAL" clId="{D0D0C27A-501C-4AB0-9828-E50037E0BCB1}" dt="2021-05-28T13:12:11.404" v="1314" actId="1076"/>
          <ac:picMkLst>
            <pc:docMk/>
            <pc:sldMk cId="3812839316" sldId="536"/>
            <ac:picMk id="1066" creationId="{F1CC2995-F35F-4A2D-8861-F86D74112687}"/>
          </ac:picMkLst>
        </pc:picChg>
        <pc:picChg chg="add del mod">
          <ac:chgData name="Julie Morelli" userId="54a2ec1d-54e2-4a24-8c41-93d47f1caab7" providerId="ADAL" clId="{D0D0C27A-501C-4AB0-9828-E50037E0BCB1}" dt="2021-05-28T13:09:20.483" v="1229" actId="478"/>
          <ac:picMkLst>
            <pc:docMk/>
            <pc:sldMk cId="3812839316" sldId="536"/>
            <ac:picMk id="1068" creationId="{B007A9F4-FF78-460C-AFEB-13724D696C5B}"/>
          </ac:picMkLst>
        </pc:picChg>
        <pc:picChg chg="add mod">
          <ac:chgData name="Julie Morelli" userId="54a2ec1d-54e2-4a24-8c41-93d47f1caab7" providerId="ADAL" clId="{D0D0C27A-501C-4AB0-9828-E50037E0BCB1}" dt="2021-05-28T13:11:33.211" v="1297" actId="1076"/>
          <ac:picMkLst>
            <pc:docMk/>
            <pc:sldMk cId="3812839316" sldId="536"/>
            <ac:picMk id="1070" creationId="{36DE5EBF-9AC2-4BB5-8E74-4BAEEC37834D}"/>
          </ac:picMkLst>
        </pc:picChg>
        <pc:picChg chg="add del mod">
          <ac:chgData name="Julie Morelli" userId="54a2ec1d-54e2-4a24-8c41-93d47f1caab7" providerId="ADAL" clId="{D0D0C27A-501C-4AB0-9828-E50037E0BCB1}" dt="2021-05-28T13:08:55.791" v="1221" actId="478"/>
          <ac:picMkLst>
            <pc:docMk/>
            <pc:sldMk cId="3812839316" sldId="536"/>
            <ac:picMk id="1072" creationId="{2FA6BC6A-0178-4D4B-851D-9EE35E1F79F2}"/>
          </ac:picMkLst>
        </pc:picChg>
        <pc:picChg chg="add mod">
          <ac:chgData name="Julie Morelli" userId="54a2ec1d-54e2-4a24-8c41-93d47f1caab7" providerId="ADAL" clId="{D0D0C27A-501C-4AB0-9828-E50037E0BCB1}" dt="2021-05-28T12:48:36.567" v="1081" actId="1076"/>
          <ac:picMkLst>
            <pc:docMk/>
            <pc:sldMk cId="3812839316" sldId="536"/>
            <ac:picMk id="1074" creationId="{ECF2251D-1EF7-4EB7-9D18-B244BE3ADF5E}"/>
          </ac:picMkLst>
        </pc:picChg>
        <pc:picChg chg="add mod">
          <ac:chgData name="Julie Morelli" userId="54a2ec1d-54e2-4a24-8c41-93d47f1caab7" providerId="ADAL" clId="{D0D0C27A-501C-4AB0-9828-E50037E0BCB1}" dt="2021-05-28T13:12:27.145" v="1324" actId="1076"/>
          <ac:picMkLst>
            <pc:docMk/>
            <pc:sldMk cId="3812839316" sldId="536"/>
            <ac:picMk id="1076" creationId="{B0E8B8DB-D53D-45A6-9F55-950F8BC62575}"/>
          </ac:picMkLst>
        </pc:picChg>
        <pc:picChg chg="add mod">
          <ac:chgData name="Julie Morelli" userId="54a2ec1d-54e2-4a24-8c41-93d47f1caab7" providerId="ADAL" clId="{D0D0C27A-501C-4AB0-9828-E50037E0BCB1}" dt="2021-05-28T13:08:45.699" v="1219" actId="14100"/>
          <ac:picMkLst>
            <pc:docMk/>
            <pc:sldMk cId="3812839316" sldId="536"/>
            <ac:picMk id="1078" creationId="{CAEB0A57-128B-4E55-A361-9AC240299922}"/>
          </ac:picMkLst>
        </pc:picChg>
      </pc:sldChg>
      <pc:sldChg chg="modSp mod ord">
        <pc:chgData name="Julie Morelli" userId="54a2ec1d-54e2-4a24-8c41-93d47f1caab7" providerId="ADAL" clId="{D0D0C27A-501C-4AB0-9828-E50037E0BCB1}" dt="2021-05-28T10:02:06.556" v="965"/>
        <pc:sldMkLst>
          <pc:docMk/>
          <pc:sldMk cId="1225986909" sldId="537"/>
        </pc:sldMkLst>
        <pc:spChg chg="mod">
          <ac:chgData name="Julie Morelli" userId="54a2ec1d-54e2-4a24-8c41-93d47f1caab7" providerId="ADAL" clId="{D0D0C27A-501C-4AB0-9828-E50037E0BCB1}" dt="2021-05-28T10:02:02.609" v="963" actId="20577"/>
          <ac:spMkLst>
            <pc:docMk/>
            <pc:sldMk cId="1225986909" sldId="537"/>
            <ac:spMk id="3" creationId="{A8A53DB3-2422-D643-A9C4-C6B08B39E967}"/>
          </ac:spMkLst>
        </pc:spChg>
      </pc:sldChg>
      <pc:sldChg chg="modSp mod addCm modCm">
        <pc:chgData name="Julie Morelli" userId="54a2ec1d-54e2-4a24-8c41-93d47f1caab7" providerId="ADAL" clId="{D0D0C27A-501C-4AB0-9828-E50037E0BCB1}" dt="2021-05-28T09:50:47.050" v="866" actId="20577"/>
        <pc:sldMkLst>
          <pc:docMk/>
          <pc:sldMk cId="2648592020" sldId="538"/>
        </pc:sldMkLst>
        <pc:spChg chg="mod">
          <ac:chgData name="Julie Morelli" userId="54a2ec1d-54e2-4a24-8c41-93d47f1caab7" providerId="ADAL" clId="{D0D0C27A-501C-4AB0-9828-E50037E0BCB1}" dt="2021-05-28T09:45:43.458" v="829" actId="20577"/>
          <ac:spMkLst>
            <pc:docMk/>
            <pc:sldMk cId="2648592020" sldId="538"/>
            <ac:spMk id="17" creationId="{377280C2-33DB-F548-ACF1-398990768286}"/>
          </ac:spMkLst>
        </pc:spChg>
        <pc:spChg chg="mod">
          <ac:chgData name="Julie Morelli" userId="54a2ec1d-54e2-4a24-8c41-93d47f1caab7" providerId="ADAL" clId="{D0D0C27A-501C-4AB0-9828-E50037E0BCB1}" dt="2021-05-28T09:46:06.978" v="835" actId="20577"/>
          <ac:spMkLst>
            <pc:docMk/>
            <pc:sldMk cId="2648592020" sldId="538"/>
            <ac:spMk id="18" creationId="{EDA0F8A3-3ECC-5E48-A474-0EE80773C6E8}"/>
          </ac:spMkLst>
        </pc:spChg>
        <pc:spChg chg="mod">
          <ac:chgData name="Julie Morelli" userId="54a2ec1d-54e2-4a24-8c41-93d47f1caab7" providerId="ADAL" clId="{D0D0C27A-501C-4AB0-9828-E50037E0BCB1}" dt="2021-05-28T09:44:04.337" v="822" actId="20577"/>
          <ac:spMkLst>
            <pc:docMk/>
            <pc:sldMk cId="2648592020" sldId="538"/>
            <ac:spMk id="19" creationId="{B1E68FA2-D2EF-4847-8998-68FD9BDF66EF}"/>
          </ac:spMkLst>
        </pc:spChg>
        <pc:spChg chg="mod">
          <ac:chgData name="Julie Morelli" userId="54a2ec1d-54e2-4a24-8c41-93d47f1caab7" providerId="ADAL" clId="{D0D0C27A-501C-4AB0-9828-E50037E0BCB1}" dt="2021-05-28T09:50:47.050" v="866" actId="20577"/>
          <ac:spMkLst>
            <pc:docMk/>
            <pc:sldMk cId="2648592020" sldId="538"/>
            <ac:spMk id="20" creationId="{36ADCCF8-70A3-7248-A6CB-E15119FF78F3}"/>
          </ac:spMkLst>
        </pc:spChg>
        <pc:spChg chg="mod">
          <ac:chgData name="Julie Morelli" userId="54a2ec1d-54e2-4a24-8c41-93d47f1caab7" providerId="ADAL" clId="{D0D0C27A-501C-4AB0-9828-E50037E0BCB1}" dt="2021-05-28T09:40:22.028" v="816" actId="20577"/>
          <ac:spMkLst>
            <pc:docMk/>
            <pc:sldMk cId="2648592020" sldId="538"/>
            <ac:spMk id="31" creationId="{F5AAF4D6-DA0D-F349-9A55-35C8D4440FF2}"/>
          </ac:spMkLst>
        </pc:spChg>
      </pc:sldChg>
      <pc:sldChg chg="new del">
        <pc:chgData name="Julie Morelli" userId="54a2ec1d-54e2-4a24-8c41-93d47f1caab7" providerId="ADAL" clId="{D0D0C27A-501C-4AB0-9828-E50037E0BCB1}" dt="2021-05-27T12:13:46.229" v="140" actId="680"/>
        <pc:sldMkLst>
          <pc:docMk/>
          <pc:sldMk cId="2836219810" sldId="539"/>
        </pc:sldMkLst>
      </pc:sldChg>
      <pc:sldChg chg="addSp delSp modSp add del mod">
        <pc:chgData name="Julie Morelli" userId="54a2ec1d-54e2-4a24-8c41-93d47f1caab7" providerId="ADAL" clId="{D0D0C27A-501C-4AB0-9828-E50037E0BCB1}" dt="2021-05-27T12:30:28.217" v="498" actId="47"/>
        <pc:sldMkLst>
          <pc:docMk/>
          <pc:sldMk cId="3188347936" sldId="539"/>
        </pc:sldMkLst>
        <pc:spChg chg="del mod">
          <ac:chgData name="Julie Morelli" userId="54a2ec1d-54e2-4a24-8c41-93d47f1caab7" providerId="ADAL" clId="{D0D0C27A-501C-4AB0-9828-E50037E0BCB1}" dt="2021-05-27T12:19:04.684" v="400" actId="478"/>
          <ac:spMkLst>
            <pc:docMk/>
            <pc:sldMk cId="3188347936" sldId="539"/>
            <ac:spMk id="2" creationId="{C1BAE397-1CC9-254E-879D-DCDACB8D2E14}"/>
          </ac:spMkLst>
        </pc:spChg>
        <pc:spChg chg="del">
          <ac:chgData name="Julie Morelli" userId="54a2ec1d-54e2-4a24-8c41-93d47f1caab7" providerId="ADAL" clId="{D0D0C27A-501C-4AB0-9828-E50037E0BCB1}" dt="2021-05-27T12:13:59.899" v="142" actId="478"/>
          <ac:spMkLst>
            <pc:docMk/>
            <pc:sldMk cId="3188347936" sldId="539"/>
            <ac:spMk id="3" creationId="{394DF99E-FDD0-454A-AFF5-0DB1C116AF44}"/>
          </ac:spMkLst>
        </pc:spChg>
        <pc:spChg chg="add del mod">
          <ac:chgData name="Julie Morelli" userId="54a2ec1d-54e2-4a24-8c41-93d47f1caab7" providerId="ADAL" clId="{D0D0C27A-501C-4AB0-9828-E50037E0BCB1}" dt="2021-05-27T12:14:01.957" v="143" actId="478"/>
          <ac:spMkLst>
            <pc:docMk/>
            <pc:sldMk cId="3188347936" sldId="539"/>
            <ac:spMk id="5" creationId="{E88B2BD9-0423-4684-939E-05FEBA60E980}"/>
          </ac:spMkLst>
        </pc:spChg>
        <pc:spChg chg="add del mod">
          <ac:chgData name="Julie Morelli" userId="54a2ec1d-54e2-4a24-8c41-93d47f1caab7" providerId="ADAL" clId="{D0D0C27A-501C-4AB0-9828-E50037E0BCB1}" dt="2021-05-27T12:19:17.107" v="403" actId="478"/>
          <ac:spMkLst>
            <pc:docMk/>
            <pc:sldMk cId="3188347936" sldId="539"/>
            <ac:spMk id="7" creationId="{F5D20A31-41DC-4993-83B8-A3D4D577A33F}"/>
          </ac:spMkLst>
        </pc:spChg>
        <pc:spChg chg="del">
          <ac:chgData name="Julie Morelli" userId="54a2ec1d-54e2-4a24-8c41-93d47f1caab7" providerId="ADAL" clId="{D0D0C27A-501C-4AB0-9828-E50037E0BCB1}" dt="2021-05-27T12:14:03.683" v="144" actId="478"/>
          <ac:spMkLst>
            <pc:docMk/>
            <pc:sldMk cId="3188347936" sldId="539"/>
            <ac:spMk id="9" creationId="{4DEB9ECC-68C7-5549-9D9B-ED78E5C3F76E}"/>
          </ac:spMkLst>
        </pc:spChg>
        <pc:spChg chg="add mod">
          <ac:chgData name="Julie Morelli" userId="54a2ec1d-54e2-4a24-8c41-93d47f1caab7" providerId="ADAL" clId="{D0D0C27A-501C-4AB0-9828-E50037E0BCB1}" dt="2021-05-27T12:30:00.718" v="492" actId="1076"/>
          <ac:spMkLst>
            <pc:docMk/>
            <pc:sldMk cId="3188347936" sldId="539"/>
            <ac:spMk id="14" creationId="{37DE3226-4061-4CD4-BD22-B34C73CF13BE}"/>
          </ac:spMkLst>
        </pc:spChg>
        <pc:spChg chg="add mod">
          <ac:chgData name="Julie Morelli" userId="54a2ec1d-54e2-4a24-8c41-93d47f1caab7" providerId="ADAL" clId="{D0D0C27A-501C-4AB0-9828-E50037E0BCB1}" dt="2021-05-27T12:29:55.014" v="489" actId="1076"/>
          <ac:spMkLst>
            <pc:docMk/>
            <pc:sldMk cId="3188347936" sldId="539"/>
            <ac:spMk id="15" creationId="{70ACF095-733D-47A8-B003-79B26B986222}"/>
          </ac:spMkLst>
        </pc:spChg>
        <pc:spChg chg="add mod">
          <ac:chgData name="Julie Morelli" userId="54a2ec1d-54e2-4a24-8c41-93d47f1caab7" providerId="ADAL" clId="{D0D0C27A-501C-4AB0-9828-E50037E0BCB1}" dt="2021-05-27T12:29:48.950" v="487" actId="1076"/>
          <ac:spMkLst>
            <pc:docMk/>
            <pc:sldMk cId="3188347936" sldId="539"/>
            <ac:spMk id="16" creationId="{F07CFD21-0CD6-458C-BF36-A937EA037396}"/>
          </ac:spMkLst>
        </pc:spChg>
        <pc:spChg chg="add mod">
          <ac:chgData name="Julie Morelli" userId="54a2ec1d-54e2-4a24-8c41-93d47f1caab7" providerId="ADAL" clId="{D0D0C27A-501C-4AB0-9828-E50037E0BCB1}" dt="2021-05-27T12:19:29.847" v="419" actId="20577"/>
          <ac:spMkLst>
            <pc:docMk/>
            <pc:sldMk cId="3188347936" sldId="539"/>
            <ac:spMk id="20" creationId="{ABA5BF19-FF26-4851-B25E-68CDD421B246}"/>
          </ac:spMkLst>
        </pc:spChg>
        <pc:spChg chg="mod">
          <ac:chgData name="Julie Morelli" userId="54a2ec1d-54e2-4a24-8c41-93d47f1caab7" providerId="ADAL" clId="{D0D0C27A-501C-4AB0-9828-E50037E0BCB1}" dt="2021-05-27T12:16:55.031" v="352" actId="1076"/>
          <ac:spMkLst>
            <pc:docMk/>
            <pc:sldMk cId="3188347936" sldId="539"/>
            <ac:spMk id="21" creationId="{932666B5-EDEC-B047-9B08-CA977D8E713A}"/>
          </ac:spMkLst>
        </pc:spChg>
        <pc:grpChg chg="mod">
          <ac:chgData name="Julie Morelli" userId="54a2ec1d-54e2-4a24-8c41-93d47f1caab7" providerId="ADAL" clId="{D0D0C27A-501C-4AB0-9828-E50037E0BCB1}" dt="2021-05-27T12:18:31.774" v="376" actId="1076"/>
          <ac:grpSpMkLst>
            <pc:docMk/>
            <pc:sldMk cId="3188347936" sldId="539"/>
            <ac:grpSpMk id="39" creationId="{FADF59C9-A2A6-644C-A7E8-800BBA3420F0}"/>
          </ac:grpSpMkLst>
        </pc:grpChg>
        <pc:picChg chg="mod">
          <ac:chgData name="Julie Morelli" userId="54a2ec1d-54e2-4a24-8c41-93d47f1caab7" providerId="ADAL" clId="{D0D0C27A-501C-4AB0-9828-E50037E0BCB1}" dt="2021-05-27T12:29:37.426" v="474" actId="1076"/>
          <ac:picMkLst>
            <pc:docMk/>
            <pc:sldMk cId="3188347936" sldId="539"/>
            <ac:picMk id="19" creationId="{24E36F81-6E2D-3C47-BB28-5722259D4490}"/>
          </ac:picMkLst>
        </pc:picChg>
        <pc:picChg chg="add mod">
          <ac:chgData name="Julie Morelli" userId="54a2ec1d-54e2-4a24-8c41-93d47f1caab7" providerId="ADAL" clId="{D0D0C27A-501C-4AB0-9828-E50037E0BCB1}" dt="2021-05-27T12:30:16.677" v="497" actId="1076"/>
          <ac:picMkLst>
            <pc:docMk/>
            <pc:sldMk cId="3188347936" sldId="539"/>
            <ac:picMk id="22" creationId="{2EC4515D-253E-475C-BCD7-D0042FC07921}"/>
          </ac:picMkLst>
        </pc:picChg>
        <pc:picChg chg="add del mod">
          <ac:chgData name="Julie Morelli" userId="54a2ec1d-54e2-4a24-8c41-93d47f1caab7" providerId="ADAL" clId="{D0D0C27A-501C-4AB0-9828-E50037E0BCB1}" dt="2021-05-27T12:30:13.413" v="496" actId="478"/>
          <ac:picMkLst>
            <pc:docMk/>
            <pc:sldMk cId="3188347936" sldId="539"/>
            <ac:picMk id="23" creationId="{FD4EFCDC-F716-4A7C-A016-C6FACFF17C18}"/>
          </ac:picMkLst>
        </pc:picChg>
        <pc:picChg chg="mod">
          <ac:chgData name="Julie Morelli" userId="54a2ec1d-54e2-4a24-8c41-93d47f1caab7" providerId="ADAL" clId="{D0D0C27A-501C-4AB0-9828-E50037E0BCB1}" dt="2021-05-27T12:16:28.150" v="342" actId="1076"/>
          <ac:picMkLst>
            <pc:docMk/>
            <pc:sldMk cId="3188347936" sldId="539"/>
            <ac:picMk id="32" creationId="{738AABDD-B19F-5049-9276-27F0C5107DA6}"/>
          </ac:picMkLst>
        </pc:picChg>
        <pc:picChg chg="mod">
          <ac:chgData name="Julie Morelli" userId="54a2ec1d-54e2-4a24-8c41-93d47f1caab7" providerId="ADAL" clId="{D0D0C27A-501C-4AB0-9828-E50037E0BCB1}" dt="2021-05-27T12:29:58.894" v="491" actId="1076"/>
          <ac:picMkLst>
            <pc:docMk/>
            <pc:sldMk cId="3188347936" sldId="539"/>
            <ac:picMk id="34" creationId="{187DFB43-8C9B-ED4B-A18E-9A2631CAE967}"/>
          </ac:picMkLst>
        </pc:picChg>
        <pc:picChg chg="mod">
          <ac:chgData name="Julie Morelli" userId="54a2ec1d-54e2-4a24-8c41-93d47f1caab7" providerId="ADAL" clId="{D0D0C27A-501C-4AB0-9828-E50037E0BCB1}" dt="2021-05-27T12:29:51.630" v="488" actId="1076"/>
          <ac:picMkLst>
            <pc:docMk/>
            <pc:sldMk cId="3188347936" sldId="539"/>
            <ac:picMk id="36" creationId="{AEBB56BC-B57B-F54C-B245-BE5074EB2AE6}"/>
          </ac:picMkLst>
        </pc:picChg>
        <pc:picChg chg="mod">
          <ac:chgData name="Julie Morelli" userId="54a2ec1d-54e2-4a24-8c41-93d47f1caab7" providerId="ADAL" clId="{D0D0C27A-501C-4AB0-9828-E50037E0BCB1}" dt="2021-05-27T12:29:57.374" v="490" actId="1076"/>
          <ac:picMkLst>
            <pc:docMk/>
            <pc:sldMk cId="3188347936" sldId="539"/>
            <ac:picMk id="38" creationId="{6B65562F-67AC-964B-8427-2940ACDE78FD}"/>
          </ac:picMkLst>
        </pc:picChg>
      </pc:sldChg>
      <pc:sldChg chg="addSp delSp modSp add mod">
        <pc:chgData name="Julie Morelli" userId="54a2ec1d-54e2-4a24-8c41-93d47f1caab7" providerId="ADAL" clId="{D0D0C27A-501C-4AB0-9828-E50037E0BCB1}" dt="2021-05-28T09:33:33.562" v="806" actId="1076"/>
        <pc:sldMkLst>
          <pc:docMk/>
          <pc:sldMk cId="4230291629" sldId="540"/>
        </pc:sldMkLst>
        <pc:spChg chg="mod">
          <ac:chgData name="Julie Morelli" userId="54a2ec1d-54e2-4a24-8c41-93d47f1caab7" providerId="ADAL" clId="{D0D0C27A-501C-4AB0-9828-E50037E0BCB1}" dt="2021-05-28T09:32:26.106" v="791" actId="1076"/>
          <ac:spMkLst>
            <pc:docMk/>
            <pc:sldMk cId="4230291629" sldId="540"/>
            <ac:spMk id="14" creationId="{37DE3226-4061-4CD4-BD22-B34C73CF13BE}"/>
          </ac:spMkLst>
        </pc:spChg>
        <pc:spChg chg="mod">
          <ac:chgData name="Julie Morelli" userId="54a2ec1d-54e2-4a24-8c41-93d47f1caab7" providerId="ADAL" clId="{D0D0C27A-501C-4AB0-9828-E50037E0BCB1}" dt="2021-05-28T09:32:34.690" v="793" actId="1076"/>
          <ac:spMkLst>
            <pc:docMk/>
            <pc:sldMk cId="4230291629" sldId="540"/>
            <ac:spMk id="15" creationId="{70ACF095-733D-47A8-B003-79B26B986222}"/>
          </ac:spMkLst>
        </pc:spChg>
        <pc:spChg chg="mod">
          <ac:chgData name="Julie Morelli" userId="54a2ec1d-54e2-4a24-8c41-93d47f1caab7" providerId="ADAL" clId="{D0D0C27A-501C-4AB0-9828-E50037E0BCB1}" dt="2021-05-28T09:32:19.363" v="789" actId="1076"/>
          <ac:spMkLst>
            <pc:docMk/>
            <pc:sldMk cId="4230291629" sldId="540"/>
            <ac:spMk id="16" creationId="{F07CFD21-0CD6-458C-BF36-A937EA037396}"/>
          </ac:spMkLst>
        </pc:spChg>
        <pc:spChg chg="add del mod">
          <ac:chgData name="Julie Morelli" userId="54a2ec1d-54e2-4a24-8c41-93d47f1caab7" providerId="ADAL" clId="{D0D0C27A-501C-4AB0-9828-E50037E0BCB1}" dt="2021-05-28T09:32:02.047" v="783" actId="478"/>
          <ac:spMkLst>
            <pc:docMk/>
            <pc:sldMk cId="4230291629" sldId="540"/>
            <ac:spMk id="17" creationId="{0B7DEC76-F83E-46A1-A296-BE676D47A68A}"/>
          </ac:spMkLst>
        </pc:spChg>
        <pc:spChg chg="add del mod">
          <ac:chgData name="Julie Morelli" userId="54a2ec1d-54e2-4a24-8c41-93d47f1caab7" providerId="ADAL" clId="{D0D0C27A-501C-4AB0-9828-E50037E0BCB1}" dt="2021-05-28T09:31:44.332" v="775" actId="1076"/>
          <ac:spMkLst>
            <pc:docMk/>
            <pc:sldMk cId="4230291629" sldId="540"/>
            <ac:spMk id="20" creationId="{ABA5BF19-FF26-4851-B25E-68CDD421B246}"/>
          </ac:spMkLst>
        </pc:spChg>
        <pc:spChg chg="mod">
          <ac:chgData name="Julie Morelli" userId="54a2ec1d-54e2-4a24-8c41-93d47f1caab7" providerId="ADAL" clId="{D0D0C27A-501C-4AB0-9828-E50037E0BCB1}" dt="2021-05-27T12:33:36.474" v="548" actId="255"/>
          <ac:spMkLst>
            <pc:docMk/>
            <pc:sldMk cId="4230291629" sldId="540"/>
            <ac:spMk id="21" creationId="{932666B5-EDEC-B047-9B08-CA977D8E713A}"/>
          </ac:spMkLst>
        </pc:spChg>
        <pc:grpChg chg="mod">
          <ac:chgData name="Julie Morelli" userId="54a2ec1d-54e2-4a24-8c41-93d47f1caab7" providerId="ADAL" clId="{D0D0C27A-501C-4AB0-9828-E50037E0BCB1}" dt="2021-05-28T09:32:09.235" v="786" actId="1076"/>
          <ac:grpSpMkLst>
            <pc:docMk/>
            <pc:sldMk cId="4230291629" sldId="540"/>
            <ac:grpSpMk id="39" creationId="{FADF59C9-A2A6-644C-A7E8-800BBA3420F0}"/>
          </ac:grpSpMkLst>
        </pc:grpChg>
        <pc:picChg chg="add mod">
          <ac:chgData name="Julie Morelli" userId="54a2ec1d-54e2-4a24-8c41-93d47f1caab7" providerId="ADAL" clId="{D0D0C27A-501C-4AB0-9828-E50037E0BCB1}" dt="2021-05-28T09:33:06.226" v="804" actId="14100"/>
          <ac:picMkLst>
            <pc:docMk/>
            <pc:sldMk cId="4230291629" sldId="540"/>
            <ac:picMk id="18" creationId="{32E0C3B7-1C98-48F1-9622-1D7A12448101}"/>
          </ac:picMkLst>
        </pc:picChg>
        <pc:picChg chg="mod">
          <ac:chgData name="Julie Morelli" userId="54a2ec1d-54e2-4a24-8c41-93d47f1caab7" providerId="ADAL" clId="{D0D0C27A-501C-4AB0-9828-E50037E0BCB1}" dt="2021-05-28T09:32:55.794" v="802" actId="1076"/>
          <ac:picMkLst>
            <pc:docMk/>
            <pc:sldMk cId="4230291629" sldId="540"/>
            <ac:picMk id="19" creationId="{24E36F81-6E2D-3C47-BB28-5722259D4490}"/>
          </ac:picMkLst>
        </pc:picChg>
        <pc:picChg chg="del">
          <ac:chgData name="Julie Morelli" userId="54a2ec1d-54e2-4a24-8c41-93d47f1caab7" providerId="ADAL" clId="{D0D0C27A-501C-4AB0-9828-E50037E0BCB1}" dt="2021-05-27T12:30:10.254" v="495" actId="478"/>
          <ac:picMkLst>
            <pc:docMk/>
            <pc:sldMk cId="4230291629" sldId="540"/>
            <ac:picMk id="22" creationId="{2EC4515D-253E-475C-BCD7-D0042FC07921}"/>
          </ac:picMkLst>
        </pc:picChg>
        <pc:picChg chg="mod">
          <ac:chgData name="Julie Morelli" userId="54a2ec1d-54e2-4a24-8c41-93d47f1caab7" providerId="ADAL" clId="{D0D0C27A-501C-4AB0-9828-E50037E0BCB1}" dt="2021-05-28T09:32:00.074" v="782" actId="1076"/>
          <ac:picMkLst>
            <pc:docMk/>
            <pc:sldMk cId="4230291629" sldId="540"/>
            <ac:picMk id="23" creationId="{FD4EFCDC-F716-4A7C-A016-C6FACFF17C18}"/>
          </ac:picMkLst>
        </pc:picChg>
        <pc:picChg chg="mod">
          <ac:chgData name="Julie Morelli" userId="54a2ec1d-54e2-4a24-8c41-93d47f1caab7" providerId="ADAL" clId="{D0D0C27A-501C-4AB0-9828-E50037E0BCB1}" dt="2021-05-27T12:34:04.647" v="554" actId="1076"/>
          <ac:picMkLst>
            <pc:docMk/>
            <pc:sldMk cId="4230291629" sldId="540"/>
            <ac:picMk id="32" creationId="{738AABDD-B19F-5049-9276-27F0C5107DA6}"/>
          </ac:picMkLst>
        </pc:picChg>
        <pc:picChg chg="mod">
          <ac:chgData name="Julie Morelli" userId="54a2ec1d-54e2-4a24-8c41-93d47f1caab7" providerId="ADAL" clId="{D0D0C27A-501C-4AB0-9828-E50037E0BCB1}" dt="2021-05-28T09:32:22.130" v="790" actId="1076"/>
          <ac:picMkLst>
            <pc:docMk/>
            <pc:sldMk cId="4230291629" sldId="540"/>
            <ac:picMk id="34" creationId="{187DFB43-8C9B-ED4B-A18E-9A2631CAE967}"/>
          </ac:picMkLst>
        </pc:picChg>
        <pc:picChg chg="mod">
          <ac:chgData name="Julie Morelli" userId="54a2ec1d-54e2-4a24-8c41-93d47f1caab7" providerId="ADAL" clId="{D0D0C27A-501C-4AB0-9828-E50037E0BCB1}" dt="2021-05-28T09:32:16.162" v="788" actId="1076"/>
          <ac:picMkLst>
            <pc:docMk/>
            <pc:sldMk cId="4230291629" sldId="540"/>
            <ac:picMk id="36" creationId="{AEBB56BC-B57B-F54C-B245-BE5074EB2AE6}"/>
          </ac:picMkLst>
        </pc:picChg>
        <pc:picChg chg="mod">
          <ac:chgData name="Julie Morelli" userId="54a2ec1d-54e2-4a24-8c41-93d47f1caab7" providerId="ADAL" clId="{D0D0C27A-501C-4AB0-9828-E50037E0BCB1}" dt="2021-05-28T09:33:33.562" v="806" actId="1076"/>
          <ac:picMkLst>
            <pc:docMk/>
            <pc:sldMk cId="4230291629" sldId="540"/>
            <ac:picMk id="38" creationId="{6B65562F-67AC-964B-8427-2940ACDE78FD}"/>
          </ac:picMkLst>
        </pc:picChg>
        <pc:picChg chg="add del mod">
          <ac:chgData name="Julie Morelli" userId="54a2ec1d-54e2-4a24-8c41-93d47f1caab7" providerId="ADAL" clId="{D0D0C27A-501C-4AB0-9828-E50037E0BCB1}" dt="2021-05-28T09:31:44.911" v="776"/>
          <ac:picMkLst>
            <pc:docMk/>
            <pc:sldMk cId="4230291629" sldId="540"/>
            <ac:picMk id="1026" creationId="{4218ED33-95BD-45ED-BAFC-FD5C7AC0A26D}"/>
          </ac:picMkLst>
        </pc:picChg>
      </pc:sldChg>
      <pc:sldChg chg="new del">
        <pc:chgData name="Julie Morelli" userId="54a2ec1d-54e2-4a24-8c41-93d47f1caab7" providerId="ADAL" clId="{D0D0C27A-501C-4AB0-9828-E50037E0BCB1}" dt="2021-05-28T12:50:53.025" v="1084" actId="2696"/>
        <pc:sldMkLst>
          <pc:docMk/>
          <pc:sldMk cId="3518677835" sldId="541"/>
        </pc:sldMkLst>
      </pc:sldChg>
    </pc:docChg>
  </pc:docChgLst>
  <pc:docChgLst>
    <pc:chgData name="Dorra Bartaguiz" userId="62e449fe-fb3e-4782-a54b-622c045a1401" providerId="ADAL" clId="{EC1EE79F-6181-4C9F-B0FF-ADB31E6D0A4D}"/>
    <pc:docChg chg="modSld modMainMaster">
      <pc:chgData name="Dorra Bartaguiz" userId="62e449fe-fb3e-4782-a54b-622c045a1401" providerId="ADAL" clId="{EC1EE79F-6181-4C9F-B0FF-ADB31E6D0A4D}" dt="2022-11-13T20:11:30.314" v="1" actId="1076"/>
      <pc:docMkLst>
        <pc:docMk/>
      </pc:docMkLst>
      <pc:sldChg chg="modSp mod">
        <pc:chgData name="Dorra Bartaguiz" userId="62e449fe-fb3e-4782-a54b-622c045a1401" providerId="ADAL" clId="{EC1EE79F-6181-4C9F-B0FF-ADB31E6D0A4D}" dt="2022-11-13T20:11:30.314" v="1" actId="1076"/>
        <pc:sldMkLst>
          <pc:docMk/>
          <pc:sldMk cId="1617569169" sldId="258"/>
        </pc:sldMkLst>
        <pc:picChg chg="mod">
          <ac:chgData name="Dorra Bartaguiz" userId="62e449fe-fb3e-4782-a54b-622c045a1401" providerId="ADAL" clId="{EC1EE79F-6181-4C9F-B0FF-ADB31E6D0A4D}" dt="2022-11-13T20:11:30.314" v="1" actId="1076"/>
          <ac:picMkLst>
            <pc:docMk/>
            <pc:sldMk cId="1617569169" sldId="258"/>
            <ac:picMk id="3" creationId="{C750F48C-9739-184C-B2C5-BB3A206EAEC4}"/>
          </ac:picMkLst>
        </pc:picChg>
      </pc:sldChg>
      <pc:sldMasterChg chg="modSp mod">
        <pc:chgData name="Dorra Bartaguiz" userId="62e449fe-fb3e-4782-a54b-622c045a1401" providerId="ADAL" clId="{EC1EE79F-6181-4C9F-B0FF-ADB31E6D0A4D}" dt="2022-11-13T20:04:09.273" v="0" actId="1076"/>
        <pc:sldMasterMkLst>
          <pc:docMk/>
          <pc:sldMasterMk cId="1095852295" sldId="2147483661"/>
        </pc:sldMasterMkLst>
        <pc:picChg chg="mod">
          <ac:chgData name="Dorra Bartaguiz" userId="62e449fe-fb3e-4782-a54b-622c045a1401" providerId="ADAL" clId="{EC1EE79F-6181-4C9F-B0FF-ADB31E6D0A4D}" dt="2022-11-13T20:04:09.273" v="0" actId="1076"/>
          <ac:picMkLst>
            <pc:docMk/>
            <pc:sldMasterMk cId="1095852295" sldId="2147483661"/>
            <ac:picMk id="8" creationId="{0CF1F338-A252-2265-534B-86FD637B97C6}"/>
          </ac:picMkLst>
        </pc:picChg>
      </pc:sldMasterChg>
    </pc:docChg>
  </pc:docChgLst>
  <pc:docChgLst>
    <pc:chgData name="Julie Morelli" userId="54a2ec1d-54e2-4a24-8c41-93d47f1caab7" providerId="ADAL" clId="{AD434A00-C6DC-4303-9C56-8B4C73BB3AFE}"/>
    <pc:docChg chg="custSel addSld delSld modSld sldOrd modSection">
      <pc:chgData name="Julie Morelli" userId="54a2ec1d-54e2-4a24-8c41-93d47f1caab7" providerId="ADAL" clId="{AD434A00-C6DC-4303-9C56-8B4C73BB3AFE}" dt="2021-10-08T14:23:48.030" v="364" actId="20577"/>
      <pc:docMkLst>
        <pc:docMk/>
      </pc:docMkLst>
      <pc:sldChg chg="delSp modSp mod">
        <pc:chgData name="Julie Morelli" userId="54a2ec1d-54e2-4a24-8c41-93d47f1caab7" providerId="ADAL" clId="{AD434A00-C6DC-4303-9C56-8B4C73BB3AFE}" dt="2021-10-08T14:23:48.030" v="364" actId="20577"/>
        <pc:sldMkLst>
          <pc:docMk/>
          <pc:sldMk cId="172264438" sldId="579"/>
        </pc:sldMkLst>
        <pc:spChg chg="mod">
          <ac:chgData name="Julie Morelli" userId="54a2ec1d-54e2-4a24-8c41-93d47f1caab7" providerId="ADAL" clId="{AD434A00-C6DC-4303-9C56-8B4C73BB3AFE}" dt="2021-10-08T14:23:48.030" v="364" actId="20577"/>
          <ac:spMkLst>
            <pc:docMk/>
            <pc:sldMk cId="172264438" sldId="579"/>
            <ac:spMk id="3" creationId="{CE3BCB7A-F8D2-4F6C-B3C7-BBE89C53553E}"/>
          </ac:spMkLst>
        </pc:spChg>
        <pc:spChg chg="mod">
          <ac:chgData name="Julie Morelli" userId="54a2ec1d-54e2-4a24-8c41-93d47f1caab7" providerId="ADAL" clId="{AD434A00-C6DC-4303-9C56-8B4C73BB3AFE}" dt="2021-10-08T14:19:04.490" v="137" actId="1076"/>
          <ac:spMkLst>
            <pc:docMk/>
            <pc:sldMk cId="172264438" sldId="579"/>
            <ac:spMk id="4" creationId="{DF85CC73-A9A4-41B4-BB04-8A66A5E90130}"/>
          </ac:spMkLst>
        </pc:spChg>
        <pc:spChg chg="del">
          <ac:chgData name="Julie Morelli" userId="54a2ec1d-54e2-4a24-8c41-93d47f1caab7" providerId="ADAL" clId="{AD434A00-C6DC-4303-9C56-8B4C73BB3AFE}" dt="2021-10-08T14:18:48.417" v="128" actId="478"/>
          <ac:spMkLst>
            <pc:docMk/>
            <pc:sldMk cId="172264438" sldId="579"/>
            <ac:spMk id="5" creationId="{9E19ABAE-23DE-481E-83DA-A333D10286D5}"/>
          </ac:spMkLst>
        </pc:spChg>
      </pc:sldChg>
      <pc:sldChg chg="modSp mod">
        <pc:chgData name="Julie Morelli" userId="54a2ec1d-54e2-4a24-8c41-93d47f1caab7" providerId="ADAL" clId="{AD434A00-C6DC-4303-9C56-8B4C73BB3AFE}" dt="2021-10-08T14:19:31.784" v="178" actId="20577"/>
        <pc:sldMkLst>
          <pc:docMk/>
          <pc:sldMk cId="3149414520" sldId="580"/>
        </pc:sldMkLst>
        <pc:spChg chg="mod">
          <ac:chgData name="Julie Morelli" userId="54a2ec1d-54e2-4a24-8c41-93d47f1caab7" providerId="ADAL" clId="{AD434A00-C6DC-4303-9C56-8B4C73BB3AFE}" dt="2021-10-08T14:19:31.784" v="178" actId="20577"/>
          <ac:spMkLst>
            <pc:docMk/>
            <pc:sldMk cId="3149414520" sldId="580"/>
            <ac:spMk id="3" creationId="{CE3BCB7A-F8D2-4F6C-B3C7-BBE89C53553E}"/>
          </ac:spMkLst>
        </pc:spChg>
      </pc:sldChg>
      <pc:sldChg chg="del">
        <pc:chgData name="Julie Morelli" userId="54a2ec1d-54e2-4a24-8c41-93d47f1caab7" providerId="ADAL" clId="{AD434A00-C6DC-4303-9C56-8B4C73BB3AFE}" dt="2021-10-08T14:22:01.497" v="272" actId="47"/>
        <pc:sldMkLst>
          <pc:docMk/>
          <pc:sldMk cId="298944814" sldId="581"/>
        </pc:sldMkLst>
      </pc:sldChg>
      <pc:sldChg chg="del">
        <pc:chgData name="Julie Morelli" userId="54a2ec1d-54e2-4a24-8c41-93d47f1caab7" providerId="ADAL" clId="{AD434A00-C6DC-4303-9C56-8B4C73BB3AFE}" dt="2021-10-08T14:23:22.432" v="352" actId="47"/>
        <pc:sldMkLst>
          <pc:docMk/>
          <pc:sldMk cId="768224674" sldId="582"/>
        </pc:sldMkLst>
      </pc:sldChg>
      <pc:sldChg chg="del">
        <pc:chgData name="Julie Morelli" userId="54a2ec1d-54e2-4a24-8c41-93d47f1caab7" providerId="ADAL" clId="{AD434A00-C6DC-4303-9C56-8B4C73BB3AFE}" dt="2021-10-08T14:23:22.857" v="353" actId="47"/>
        <pc:sldMkLst>
          <pc:docMk/>
          <pc:sldMk cId="1903292571" sldId="583"/>
        </pc:sldMkLst>
      </pc:sldChg>
      <pc:sldChg chg="del">
        <pc:chgData name="Julie Morelli" userId="54a2ec1d-54e2-4a24-8c41-93d47f1caab7" providerId="ADAL" clId="{AD434A00-C6DC-4303-9C56-8B4C73BB3AFE}" dt="2021-10-08T14:23:23.262" v="354" actId="47"/>
        <pc:sldMkLst>
          <pc:docMk/>
          <pc:sldMk cId="2013162617" sldId="584"/>
        </pc:sldMkLst>
      </pc:sldChg>
      <pc:sldChg chg="del">
        <pc:chgData name="Julie Morelli" userId="54a2ec1d-54e2-4a24-8c41-93d47f1caab7" providerId="ADAL" clId="{AD434A00-C6DC-4303-9C56-8B4C73BB3AFE}" dt="2021-10-08T14:23:24.154" v="355" actId="47"/>
        <pc:sldMkLst>
          <pc:docMk/>
          <pc:sldMk cId="186891217" sldId="585"/>
        </pc:sldMkLst>
      </pc:sldChg>
      <pc:sldChg chg="del">
        <pc:chgData name="Julie Morelli" userId="54a2ec1d-54e2-4a24-8c41-93d47f1caab7" providerId="ADAL" clId="{AD434A00-C6DC-4303-9C56-8B4C73BB3AFE}" dt="2021-10-08T14:23:25.082" v="356" actId="47"/>
        <pc:sldMkLst>
          <pc:docMk/>
          <pc:sldMk cId="4005895443" sldId="586"/>
        </pc:sldMkLst>
      </pc:sldChg>
      <pc:sldChg chg="del">
        <pc:chgData name="Julie Morelli" userId="54a2ec1d-54e2-4a24-8c41-93d47f1caab7" providerId="ADAL" clId="{AD434A00-C6DC-4303-9C56-8B4C73BB3AFE}" dt="2021-10-08T14:23:25.712" v="357" actId="47"/>
        <pc:sldMkLst>
          <pc:docMk/>
          <pc:sldMk cId="1279434451" sldId="587"/>
        </pc:sldMkLst>
      </pc:sldChg>
      <pc:sldChg chg="del">
        <pc:chgData name="Julie Morelli" userId="54a2ec1d-54e2-4a24-8c41-93d47f1caab7" providerId="ADAL" clId="{AD434A00-C6DC-4303-9C56-8B4C73BB3AFE}" dt="2021-10-08T14:23:26.555" v="358" actId="47"/>
        <pc:sldMkLst>
          <pc:docMk/>
          <pc:sldMk cId="2085162699" sldId="588"/>
        </pc:sldMkLst>
      </pc:sldChg>
      <pc:sldChg chg="modSp add mod">
        <pc:chgData name="Julie Morelli" userId="54a2ec1d-54e2-4a24-8c41-93d47f1caab7" providerId="ADAL" clId="{AD434A00-C6DC-4303-9C56-8B4C73BB3AFE}" dt="2021-10-08T14:20:17.819" v="211" actId="20577"/>
        <pc:sldMkLst>
          <pc:docMk/>
          <pc:sldMk cId="1246024615" sldId="589"/>
        </pc:sldMkLst>
        <pc:spChg chg="mod">
          <ac:chgData name="Julie Morelli" userId="54a2ec1d-54e2-4a24-8c41-93d47f1caab7" providerId="ADAL" clId="{AD434A00-C6DC-4303-9C56-8B4C73BB3AFE}" dt="2021-10-08T14:20:17.819" v="211" actId="20577"/>
          <ac:spMkLst>
            <pc:docMk/>
            <pc:sldMk cId="1246024615" sldId="589"/>
            <ac:spMk id="3" creationId="{CE3BCB7A-F8D2-4F6C-B3C7-BBE89C53553E}"/>
          </ac:spMkLst>
        </pc:spChg>
      </pc:sldChg>
      <pc:sldChg chg="modSp add mod">
        <pc:chgData name="Julie Morelli" userId="54a2ec1d-54e2-4a24-8c41-93d47f1caab7" providerId="ADAL" clId="{AD434A00-C6DC-4303-9C56-8B4C73BB3AFE}" dt="2021-10-08T14:20:56.736" v="225" actId="20577"/>
        <pc:sldMkLst>
          <pc:docMk/>
          <pc:sldMk cId="3510351523" sldId="590"/>
        </pc:sldMkLst>
        <pc:spChg chg="mod">
          <ac:chgData name="Julie Morelli" userId="54a2ec1d-54e2-4a24-8c41-93d47f1caab7" providerId="ADAL" clId="{AD434A00-C6DC-4303-9C56-8B4C73BB3AFE}" dt="2021-10-08T14:20:56.736" v="225" actId="20577"/>
          <ac:spMkLst>
            <pc:docMk/>
            <pc:sldMk cId="3510351523" sldId="590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1:11.625" v="240" actId="20577"/>
        <pc:sldMkLst>
          <pc:docMk/>
          <pc:sldMk cId="1673558280" sldId="591"/>
        </pc:sldMkLst>
        <pc:spChg chg="mod">
          <ac:chgData name="Julie Morelli" userId="54a2ec1d-54e2-4a24-8c41-93d47f1caab7" providerId="ADAL" clId="{AD434A00-C6DC-4303-9C56-8B4C73BB3AFE}" dt="2021-10-08T14:21:11.625" v="240" actId="20577"/>
          <ac:spMkLst>
            <pc:docMk/>
            <pc:sldMk cId="1673558280" sldId="591"/>
            <ac:spMk id="3" creationId="{CE3BCB7A-F8D2-4F6C-B3C7-BBE89C53553E}"/>
          </ac:spMkLst>
        </pc:spChg>
      </pc:sldChg>
      <pc:sldChg chg="add del">
        <pc:chgData name="Julie Morelli" userId="54a2ec1d-54e2-4a24-8c41-93d47f1caab7" providerId="ADAL" clId="{AD434A00-C6DC-4303-9C56-8B4C73BB3AFE}" dt="2021-10-08T14:21:01.152" v="226" actId="2696"/>
        <pc:sldMkLst>
          <pc:docMk/>
          <pc:sldMk cId="1839336123" sldId="591"/>
        </pc:sldMkLst>
      </pc:sldChg>
      <pc:sldChg chg="modSp add mod ord">
        <pc:chgData name="Julie Morelli" userId="54a2ec1d-54e2-4a24-8c41-93d47f1caab7" providerId="ADAL" clId="{AD434A00-C6DC-4303-9C56-8B4C73BB3AFE}" dt="2021-10-08T14:21:37.453" v="256" actId="20577"/>
        <pc:sldMkLst>
          <pc:docMk/>
          <pc:sldMk cId="2903200124" sldId="592"/>
        </pc:sldMkLst>
        <pc:spChg chg="mod">
          <ac:chgData name="Julie Morelli" userId="54a2ec1d-54e2-4a24-8c41-93d47f1caab7" providerId="ADAL" clId="{AD434A00-C6DC-4303-9C56-8B4C73BB3AFE}" dt="2021-10-08T14:21:37.453" v="256" actId="20577"/>
          <ac:spMkLst>
            <pc:docMk/>
            <pc:sldMk cId="2903200124" sldId="592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1:43.403" v="265" actId="20577"/>
        <pc:sldMkLst>
          <pc:docMk/>
          <pc:sldMk cId="3976028853" sldId="593"/>
        </pc:sldMkLst>
        <pc:spChg chg="mod">
          <ac:chgData name="Julie Morelli" userId="54a2ec1d-54e2-4a24-8c41-93d47f1caab7" providerId="ADAL" clId="{AD434A00-C6DC-4303-9C56-8B4C73BB3AFE}" dt="2021-10-08T14:21:43.403" v="265" actId="20577"/>
          <ac:spMkLst>
            <pc:docMk/>
            <pc:sldMk cId="3976028853" sldId="593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2:12.060" v="286" actId="20577"/>
        <pc:sldMkLst>
          <pc:docMk/>
          <pc:sldMk cId="3317803109" sldId="594"/>
        </pc:sldMkLst>
        <pc:spChg chg="mod">
          <ac:chgData name="Julie Morelli" userId="54a2ec1d-54e2-4a24-8c41-93d47f1caab7" providerId="ADAL" clId="{AD434A00-C6DC-4303-9C56-8B4C73BB3AFE}" dt="2021-10-08T14:22:12.060" v="286" actId="20577"/>
          <ac:spMkLst>
            <pc:docMk/>
            <pc:sldMk cId="3317803109" sldId="594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2:18.758" v="301" actId="20577"/>
        <pc:sldMkLst>
          <pc:docMk/>
          <pc:sldMk cId="769190588" sldId="595"/>
        </pc:sldMkLst>
        <pc:spChg chg="mod">
          <ac:chgData name="Julie Morelli" userId="54a2ec1d-54e2-4a24-8c41-93d47f1caab7" providerId="ADAL" clId="{AD434A00-C6DC-4303-9C56-8B4C73BB3AFE}" dt="2021-10-08T14:22:18.758" v="301" actId="20577"/>
          <ac:spMkLst>
            <pc:docMk/>
            <pc:sldMk cId="769190588" sldId="595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2:47.311" v="316" actId="20577"/>
        <pc:sldMkLst>
          <pc:docMk/>
          <pc:sldMk cId="36960974" sldId="596"/>
        </pc:sldMkLst>
        <pc:spChg chg="mod">
          <ac:chgData name="Julie Morelli" userId="54a2ec1d-54e2-4a24-8c41-93d47f1caab7" providerId="ADAL" clId="{AD434A00-C6DC-4303-9C56-8B4C73BB3AFE}" dt="2021-10-08T14:22:47.311" v="316" actId="20577"/>
          <ac:spMkLst>
            <pc:docMk/>
            <pc:sldMk cId="36960974" sldId="596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2:52.675" v="320" actId="20577"/>
        <pc:sldMkLst>
          <pc:docMk/>
          <pc:sldMk cId="3933703566" sldId="597"/>
        </pc:sldMkLst>
        <pc:spChg chg="mod">
          <ac:chgData name="Julie Morelli" userId="54a2ec1d-54e2-4a24-8c41-93d47f1caab7" providerId="ADAL" clId="{AD434A00-C6DC-4303-9C56-8B4C73BB3AFE}" dt="2021-10-08T14:22:52.675" v="320" actId="20577"/>
          <ac:spMkLst>
            <pc:docMk/>
            <pc:sldMk cId="3933703566" sldId="597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3:09.235" v="333" actId="20577"/>
        <pc:sldMkLst>
          <pc:docMk/>
          <pc:sldMk cId="1780732279" sldId="598"/>
        </pc:sldMkLst>
        <pc:spChg chg="mod">
          <ac:chgData name="Julie Morelli" userId="54a2ec1d-54e2-4a24-8c41-93d47f1caab7" providerId="ADAL" clId="{AD434A00-C6DC-4303-9C56-8B4C73BB3AFE}" dt="2021-10-08T14:23:09.235" v="333" actId="20577"/>
          <ac:spMkLst>
            <pc:docMk/>
            <pc:sldMk cId="1780732279" sldId="598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3:16.470" v="351" actId="20577"/>
        <pc:sldMkLst>
          <pc:docMk/>
          <pc:sldMk cId="267942673" sldId="599"/>
        </pc:sldMkLst>
        <pc:spChg chg="mod">
          <ac:chgData name="Julie Morelli" userId="54a2ec1d-54e2-4a24-8c41-93d47f1caab7" providerId="ADAL" clId="{AD434A00-C6DC-4303-9C56-8B4C73BB3AFE}" dt="2021-10-08T14:23:16.470" v="351" actId="20577"/>
          <ac:spMkLst>
            <pc:docMk/>
            <pc:sldMk cId="267942673" sldId="599"/>
            <ac:spMk id="3" creationId="{CE3BCB7A-F8D2-4F6C-B3C7-BBE89C53553E}"/>
          </ac:spMkLst>
        </pc:spChg>
      </pc:sldChg>
    </pc:docChg>
  </pc:docChgLst>
  <pc:docChgLst>
    <pc:chgData name="Julie Morelli" userId="54a2ec1d-54e2-4a24-8c41-93d47f1caab7" providerId="ADAL" clId="{96FDB8F0-7333-4031-88BD-0ACC05E7F08D}"/>
    <pc:docChg chg="undo custSel addSld delSld modSld sldOrd modSection">
      <pc:chgData name="Julie Morelli" userId="54a2ec1d-54e2-4a24-8c41-93d47f1caab7" providerId="ADAL" clId="{96FDB8F0-7333-4031-88BD-0ACC05E7F08D}" dt="2021-08-26T13:35:27.284" v="289" actId="14100"/>
      <pc:docMkLst>
        <pc:docMk/>
      </pc:docMkLst>
      <pc:sldChg chg="modSp mod">
        <pc:chgData name="Julie Morelli" userId="54a2ec1d-54e2-4a24-8c41-93d47f1caab7" providerId="ADAL" clId="{96FDB8F0-7333-4031-88BD-0ACC05E7F08D}" dt="2021-08-26T13:23:48.193" v="27" actId="20577"/>
        <pc:sldMkLst>
          <pc:docMk/>
          <pc:sldMk cId="1617569169" sldId="258"/>
        </pc:sldMkLst>
        <pc:spChg chg="mod">
          <ac:chgData name="Julie Morelli" userId="54a2ec1d-54e2-4a24-8c41-93d47f1caab7" providerId="ADAL" clId="{96FDB8F0-7333-4031-88BD-0ACC05E7F08D}" dt="2021-08-26T13:23:48.193" v="27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addSp delSp modSp mod">
        <pc:chgData name="Julie Morelli" userId="54a2ec1d-54e2-4a24-8c41-93d47f1caab7" providerId="ADAL" clId="{96FDB8F0-7333-4031-88BD-0ACC05E7F08D}" dt="2021-08-26T13:35:27.284" v="289" actId="14100"/>
        <pc:sldMkLst>
          <pc:docMk/>
          <pc:sldMk cId="3352975470" sldId="538"/>
        </pc:sldMkLst>
        <pc:picChg chg="del">
          <ac:chgData name="Julie Morelli" userId="54a2ec1d-54e2-4a24-8c41-93d47f1caab7" providerId="ADAL" clId="{96FDB8F0-7333-4031-88BD-0ACC05E7F08D}" dt="2021-08-26T13:34:49.274" v="277" actId="478"/>
          <ac:picMkLst>
            <pc:docMk/>
            <pc:sldMk cId="3352975470" sldId="538"/>
            <ac:picMk id="5" creationId="{92BEF5C4-311F-4C77-AA63-44573B2FFF27}"/>
          </ac:picMkLst>
        </pc:picChg>
        <pc:picChg chg="add mod modCrop">
          <ac:chgData name="Julie Morelli" userId="54a2ec1d-54e2-4a24-8c41-93d47f1caab7" providerId="ADAL" clId="{96FDB8F0-7333-4031-88BD-0ACC05E7F08D}" dt="2021-08-26T13:35:27.284" v="289" actId="14100"/>
          <ac:picMkLst>
            <pc:docMk/>
            <pc:sldMk cId="3352975470" sldId="538"/>
            <ac:picMk id="6" creationId="{DA43E57C-134A-4FA4-82D9-A8CFA14DBF35}"/>
          </ac:picMkLst>
        </pc:picChg>
      </pc:sldChg>
      <pc:sldChg chg="modSp mod ord">
        <pc:chgData name="Julie Morelli" userId="54a2ec1d-54e2-4a24-8c41-93d47f1caab7" providerId="ADAL" clId="{96FDB8F0-7333-4031-88BD-0ACC05E7F08D}" dt="2021-08-26T13:29:45.931" v="250"/>
        <pc:sldMkLst>
          <pc:docMk/>
          <pc:sldMk cId="2613307306" sldId="550"/>
        </pc:sldMkLst>
        <pc:spChg chg="mod">
          <ac:chgData name="Julie Morelli" userId="54a2ec1d-54e2-4a24-8c41-93d47f1caab7" providerId="ADAL" clId="{96FDB8F0-7333-4031-88BD-0ACC05E7F08D}" dt="2021-08-26T13:24:21.872" v="67" actId="20577"/>
          <ac:spMkLst>
            <pc:docMk/>
            <pc:sldMk cId="2613307306" sldId="550"/>
            <ac:spMk id="3" creationId="{CE3BCB7A-F8D2-4F6C-B3C7-BBE89C53553E}"/>
          </ac:spMkLst>
        </pc:spChg>
        <pc:spChg chg="mod">
          <ac:chgData name="Julie Morelli" userId="54a2ec1d-54e2-4a24-8c41-93d47f1caab7" providerId="ADAL" clId="{96FDB8F0-7333-4031-88BD-0ACC05E7F08D}" dt="2021-08-26T13:25:53.314" v="223" actId="20577"/>
          <ac:spMkLst>
            <pc:docMk/>
            <pc:sldMk cId="2613307306" sldId="550"/>
            <ac:spMk id="5" creationId="{9E19ABAE-23DE-481E-83DA-A333D10286D5}"/>
          </ac:spMkLst>
        </pc:spChg>
      </pc:sldChg>
      <pc:sldChg chg="del">
        <pc:chgData name="Julie Morelli" userId="54a2ec1d-54e2-4a24-8c41-93d47f1caab7" providerId="ADAL" clId="{96FDB8F0-7333-4031-88BD-0ACC05E7F08D}" dt="2021-08-26T13:29:48.145" v="251" actId="47"/>
        <pc:sldMkLst>
          <pc:docMk/>
          <pc:sldMk cId="1384030009" sldId="551"/>
        </pc:sldMkLst>
      </pc:sldChg>
      <pc:sldChg chg="del">
        <pc:chgData name="Julie Morelli" userId="54a2ec1d-54e2-4a24-8c41-93d47f1caab7" providerId="ADAL" clId="{96FDB8F0-7333-4031-88BD-0ACC05E7F08D}" dt="2021-08-26T13:29:34.132" v="247" actId="47"/>
        <pc:sldMkLst>
          <pc:docMk/>
          <pc:sldMk cId="3196998068" sldId="558"/>
        </pc:sldMkLst>
      </pc:sldChg>
      <pc:sldChg chg="del">
        <pc:chgData name="Julie Morelli" userId="54a2ec1d-54e2-4a24-8c41-93d47f1caab7" providerId="ADAL" clId="{96FDB8F0-7333-4031-88BD-0ACC05E7F08D}" dt="2021-08-26T13:29:50.718" v="252" actId="47"/>
        <pc:sldMkLst>
          <pc:docMk/>
          <pc:sldMk cId="2808484023" sldId="559"/>
        </pc:sldMkLst>
      </pc:sldChg>
      <pc:sldChg chg="del">
        <pc:chgData name="Julie Morelli" userId="54a2ec1d-54e2-4a24-8c41-93d47f1caab7" providerId="ADAL" clId="{96FDB8F0-7333-4031-88BD-0ACC05E7F08D}" dt="2021-08-26T13:30:21.680" v="264" actId="47"/>
        <pc:sldMkLst>
          <pc:docMk/>
          <pc:sldMk cId="1980282318" sldId="565"/>
        </pc:sldMkLst>
      </pc:sldChg>
      <pc:sldChg chg="del">
        <pc:chgData name="Julie Morelli" userId="54a2ec1d-54e2-4a24-8c41-93d47f1caab7" providerId="ADAL" clId="{96FDB8F0-7333-4031-88BD-0ACC05E7F08D}" dt="2021-08-26T13:30:22.536" v="265" actId="47"/>
        <pc:sldMkLst>
          <pc:docMk/>
          <pc:sldMk cId="2795610198" sldId="566"/>
        </pc:sldMkLst>
      </pc:sldChg>
      <pc:sldChg chg="del">
        <pc:chgData name="Julie Morelli" userId="54a2ec1d-54e2-4a24-8c41-93d47f1caab7" providerId="ADAL" clId="{96FDB8F0-7333-4031-88BD-0ACC05E7F08D}" dt="2021-08-26T13:30:24.024" v="266" actId="47"/>
        <pc:sldMkLst>
          <pc:docMk/>
          <pc:sldMk cId="2766151485" sldId="567"/>
        </pc:sldMkLst>
      </pc:sldChg>
      <pc:sldChg chg="del">
        <pc:chgData name="Julie Morelli" userId="54a2ec1d-54e2-4a24-8c41-93d47f1caab7" providerId="ADAL" clId="{96FDB8F0-7333-4031-88BD-0ACC05E7F08D}" dt="2021-08-26T13:30:25.257" v="267" actId="47"/>
        <pc:sldMkLst>
          <pc:docMk/>
          <pc:sldMk cId="1641510291" sldId="568"/>
        </pc:sldMkLst>
      </pc:sldChg>
      <pc:sldChg chg="del">
        <pc:chgData name="Julie Morelli" userId="54a2ec1d-54e2-4a24-8c41-93d47f1caab7" providerId="ADAL" clId="{96FDB8F0-7333-4031-88BD-0ACC05E7F08D}" dt="2021-08-26T13:30:34.935" v="271" actId="47"/>
        <pc:sldMkLst>
          <pc:docMk/>
          <pc:sldMk cId="1076869679" sldId="569"/>
        </pc:sldMkLst>
      </pc:sldChg>
      <pc:sldChg chg="del">
        <pc:chgData name="Julie Morelli" userId="54a2ec1d-54e2-4a24-8c41-93d47f1caab7" providerId="ADAL" clId="{96FDB8F0-7333-4031-88BD-0ACC05E7F08D}" dt="2021-08-26T13:30:43.901" v="275" actId="47"/>
        <pc:sldMkLst>
          <pc:docMk/>
          <pc:sldMk cId="4026732713" sldId="570"/>
        </pc:sldMkLst>
      </pc:sldChg>
      <pc:sldChg chg="del">
        <pc:chgData name="Julie Morelli" userId="54a2ec1d-54e2-4a24-8c41-93d47f1caab7" providerId="ADAL" clId="{96FDB8F0-7333-4031-88BD-0ACC05E7F08D}" dt="2021-08-26T13:30:04.807" v="256" actId="47"/>
        <pc:sldMkLst>
          <pc:docMk/>
          <pc:sldMk cId="2464799102" sldId="571"/>
        </pc:sldMkLst>
      </pc:sldChg>
      <pc:sldChg chg="del">
        <pc:chgData name="Julie Morelli" userId="54a2ec1d-54e2-4a24-8c41-93d47f1caab7" providerId="ADAL" clId="{96FDB8F0-7333-4031-88BD-0ACC05E7F08D}" dt="2021-08-26T13:30:06.743" v="257" actId="47"/>
        <pc:sldMkLst>
          <pc:docMk/>
          <pc:sldMk cId="4078160285" sldId="572"/>
        </pc:sldMkLst>
      </pc:sldChg>
      <pc:sldChg chg="del">
        <pc:chgData name="Julie Morelli" userId="54a2ec1d-54e2-4a24-8c41-93d47f1caab7" providerId="ADAL" clId="{96FDB8F0-7333-4031-88BD-0ACC05E7F08D}" dt="2021-08-26T13:30:08.763" v="258" actId="47"/>
        <pc:sldMkLst>
          <pc:docMk/>
          <pc:sldMk cId="1050914297" sldId="573"/>
        </pc:sldMkLst>
      </pc:sldChg>
      <pc:sldChg chg="del">
        <pc:chgData name="Julie Morelli" userId="54a2ec1d-54e2-4a24-8c41-93d47f1caab7" providerId="ADAL" clId="{96FDB8F0-7333-4031-88BD-0ACC05E7F08D}" dt="2021-08-26T13:30:09.989" v="259" actId="47"/>
        <pc:sldMkLst>
          <pc:docMk/>
          <pc:sldMk cId="2456831648" sldId="574"/>
        </pc:sldMkLst>
      </pc:sldChg>
      <pc:sldChg chg="del">
        <pc:chgData name="Julie Morelli" userId="54a2ec1d-54e2-4a24-8c41-93d47f1caab7" providerId="ADAL" clId="{96FDB8F0-7333-4031-88BD-0ACC05E7F08D}" dt="2021-08-26T13:30:11.554" v="260" actId="47"/>
        <pc:sldMkLst>
          <pc:docMk/>
          <pc:sldMk cId="1124174329" sldId="575"/>
        </pc:sldMkLst>
      </pc:sldChg>
      <pc:sldChg chg="del">
        <pc:chgData name="Julie Morelli" userId="54a2ec1d-54e2-4a24-8c41-93d47f1caab7" providerId="ADAL" clId="{96FDB8F0-7333-4031-88BD-0ACC05E7F08D}" dt="2021-08-26T13:30:44.658" v="276" actId="47"/>
        <pc:sldMkLst>
          <pc:docMk/>
          <pc:sldMk cId="3746645288" sldId="576"/>
        </pc:sldMkLst>
      </pc:sldChg>
      <pc:sldChg chg="modSp mod">
        <pc:chgData name="Julie Morelli" userId="54a2ec1d-54e2-4a24-8c41-93d47f1caab7" providerId="ADAL" clId="{96FDB8F0-7333-4031-88BD-0ACC05E7F08D}" dt="2021-08-26T13:29:18.891" v="246" actId="20577"/>
        <pc:sldMkLst>
          <pc:docMk/>
          <pc:sldMk cId="1316846893" sldId="577"/>
        </pc:sldMkLst>
        <pc:spChg chg="mod">
          <ac:chgData name="Julie Morelli" userId="54a2ec1d-54e2-4a24-8c41-93d47f1caab7" providerId="ADAL" clId="{96FDB8F0-7333-4031-88BD-0ACC05E7F08D}" dt="2021-08-26T13:29:18.891" v="246" actId="20577"/>
          <ac:spMkLst>
            <pc:docMk/>
            <pc:sldMk cId="1316846893" sldId="577"/>
            <ac:spMk id="4" creationId="{E8CEBA4F-C142-4530-8881-D029FFF08D16}"/>
          </ac:spMkLst>
        </pc:spChg>
      </pc:sldChg>
      <pc:sldChg chg="add">
        <pc:chgData name="Julie Morelli" userId="54a2ec1d-54e2-4a24-8c41-93d47f1caab7" providerId="ADAL" clId="{96FDB8F0-7333-4031-88BD-0ACC05E7F08D}" dt="2021-08-26T13:29:43.847" v="248" actId="2890"/>
        <pc:sldMkLst>
          <pc:docMk/>
          <pc:sldMk cId="4080182434" sldId="578"/>
        </pc:sldMkLst>
      </pc:sldChg>
      <pc:sldChg chg="add ord">
        <pc:chgData name="Julie Morelli" userId="54a2ec1d-54e2-4a24-8c41-93d47f1caab7" providerId="ADAL" clId="{96FDB8F0-7333-4031-88BD-0ACC05E7F08D}" dt="2021-08-26T13:30:01.149" v="255"/>
        <pc:sldMkLst>
          <pc:docMk/>
          <pc:sldMk cId="2383112596" sldId="579"/>
        </pc:sldMkLst>
      </pc:sldChg>
      <pc:sldChg chg="add ord">
        <pc:chgData name="Julie Morelli" userId="54a2ec1d-54e2-4a24-8c41-93d47f1caab7" providerId="ADAL" clId="{96FDB8F0-7333-4031-88BD-0ACC05E7F08D}" dt="2021-08-26T13:30:18.740" v="263"/>
        <pc:sldMkLst>
          <pc:docMk/>
          <pc:sldMk cId="1271068033" sldId="580"/>
        </pc:sldMkLst>
      </pc:sldChg>
      <pc:sldChg chg="add ord">
        <pc:chgData name="Julie Morelli" userId="54a2ec1d-54e2-4a24-8c41-93d47f1caab7" providerId="ADAL" clId="{96FDB8F0-7333-4031-88BD-0ACC05E7F08D}" dt="2021-08-26T13:30:33.868" v="270"/>
        <pc:sldMkLst>
          <pc:docMk/>
          <pc:sldMk cId="1624018883" sldId="581"/>
        </pc:sldMkLst>
      </pc:sldChg>
      <pc:sldChg chg="add ord">
        <pc:chgData name="Julie Morelli" userId="54a2ec1d-54e2-4a24-8c41-93d47f1caab7" providerId="ADAL" clId="{96FDB8F0-7333-4031-88BD-0ACC05E7F08D}" dt="2021-08-26T13:30:41.653" v="274"/>
        <pc:sldMkLst>
          <pc:docMk/>
          <pc:sldMk cId="2278390165" sldId="5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2640498"/>
          </a:xfrm>
          <a:prstGeom prst="rect">
            <a:avLst/>
          </a:prstGeom>
        </p:spPr>
        <p:txBody>
          <a:bodyPr vert="horz" lIns="190259" tIns="95130" rIns="190259" bIns="95130" rtlCol="0"/>
          <a:lstStyle>
            <a:lvl1pPr algn="l">
              <a:defRPr sz="25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2640498"/>
          </a:xfrm>
          <a:prstGeom prst="rect">
            <a:avLst/>
          </a:prstGeom>
        </p:spPr>
        <p:txBody>
          <a:bodyPr vert="horz" lIns="190259" tIns="95130" rIns="190259" bIns="95130" rtlCol="0"/>
          <a:lstStyle>
            <a:lvl1pPr algn="r">
              <a:defRPr sz="2500"/>
            </a:lvl1pPr>
          </a:lstStyle>
          <a:p>
            <a:fld id="{BBEB794A-AECE-4CF1-84C1-E1017A5C650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10820400" y="6578600"/>
            <a:ext cx="31572200" cy="1776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0259" tIns="95130" rIns="190259" bIns="9513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92982" y="25326821"/>
            <a:ext cx="7943850" cy="20721945"/>
          </a:xfrm>
          <a:prstGeom prst="rect">
            <a:avLst/>
          </a:prstGeom>
        </p:spPr>
        <p:txBody>
          <a:bodyPr vert="horz" lIns="190259" tIns="95130" rIns="190259" bIns="9513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9986672"/>
            <a:ext cx="4302919" cy="2640492"/>
          </a:xfrm>
          <a:prstGeom prst="rect">
            <a:avLst/>
          </a:prstGeom>
        </p:spPr>
        <p:txBody>
          <a:bodyPr vert="horz" lIns="190259" tIns="95130" rIns="190259" bIns="95130" rtlCol="0" anchor="b"/>
          <a:lstStyle>
            <a:lvl1pPr algn="l">
              <a:defRPr sz="25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4596" y="49986672"/>
            <a:ext cx="4302919" cy="2640492"/>
          </a:xfrm>
          <a:prstGeom prst="rect">
            <a:avLst/>
          </a:prstGeom>
        </p:spPr>
        <p:txBody>
          <a:bodyPr vert="horz" lIns="190259" tIns="95130" rIns="190259" bIns="95130" rtlCol="0" anchor="b"/>
          <a:lstStyle>
            <a:lvl1pPr algn="r">
              <a:defRPr sz="2500"/>
            </a:lvl1pPr>
          </a:lstStyle>
          <a:p>
            <a:fld id="{0223E3E4-B83A-46A2-B73D-DB5CBAB86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3E3E4-B83A-46A2-B73D-DB5CBAB8676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17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3E3E4-B83A-46A2-B73D-DB5CBAB86765}" type="slidenum">
              <a:rPr kumimoji="0" lang="fr-FR" sz="2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85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3E3E4-B83A-46A2-B73D-DB5CBAB86765}" type="slidenum">
              <a:rPr kumimoji="0" lang="fr-FR" sz="2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54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3E3E4-B83A-46A2-B73D-DB5CBAB86765}" type="slidenum">
              <a:rPr kumimoji="0" lang="fr-FR" sz="2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38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3E3E4-B83A-46A2-B73D-DB5CBAB86765}" type="slidenum">
              <a:rPr kumimoji="0" lang="fr-FR" sz="2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85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3E3E4-B83A-46A2-B73D-DB5CBAB86765}" type="slidenum">
              <a:rPr kumimoji="0" lang="fr-FR" sz="2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58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F1E173C9-818E-7CE6-843B-09EB7DCB24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1560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F10431-27D6-4C12-99B0-6C8A69D14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1238"/>
            <a:ext cx="9144000" cy="2086725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fr-FR" sz="7200">
                <a:solidFill>
                  <a:schemeClr val="bg1"/>
                </a:solidFill>
                <a:effectLst>
                  <a:outerShdw blurRad="76200" dist="25400" dir="2700000" sx="102000" sy="102000" algn="tl">
                    <a:srgbClr val="000000">
                      <a:alpha val="54000"/>
                    </a:srgbClr>
                  </a:outerShdw>
                </a:effectLst>
                <a:latin typeface="Franklin Gothic Heavy" panose="020B09030201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B970F1-19AE-4FB3-BC7F-CC03DE516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089529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3600">
                <a:solidFill>
                  <a:schemeClr val="bg1"/>
                </a:solidFill>
                <a:effectLst>
                  <a:outerShdw blurRad="76200" dist="25400" dir="2700000" sx="102000" sy="102000" algn="tl">
                    <a:srgbClr val="000000">
                      <a:alpha val="54000"/>
                    </a:srgbClr>
                  </a:outerShdw>
                </a:effectLst>
                <a:latin typeface="Franklin Gothic Heavy" panose="020B09030201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041BE1-9FC6-45FD-9490-0D809FA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90467E-46B1-475B-BE72-C8B7D878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5F97D-2CE6-414D-8F5D-7288B1B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60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C0E20-16A3-48AB-9F4C-132D825D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3AD3E-A4BF-46D9-806D-37C045CF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2B4368-72FA-4EC5-80EF-E498AFC9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03A3B-4355-417C-9711-FC6F71CF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00BF7F-8BC9-4CFC-85BA-74A2F874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A943A9-31E4-41E5-8FDD-E521D994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C7CD5-E600-4B49-AD6E-9331E1E4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A1A4DC-9744-4C20-AF1F-7DE5FC581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1382B1-13B6-41D1-A3A5-68CB927A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FE731-D46D-4FD4-949D-9D673FFE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C0C5A7-CE96-4557-BB2B-B4E09D2C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8D5CF0-6C0E-4620-B989-FE8F7D3F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9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80221-2BFB-4060-8D00-819A6014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5B6011-94E8-4C63-A91F-71FDD5D5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B9EBF-52D9-4397-93C0-DA3993B7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8BA3E-9768-4D7D-A895-7DB758A4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F44F4-FAB6-4429-8741-3B3A8D99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6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904662-E1EC-4998-B298-7960FD681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175873-9BFE-47B9-ACE6-DB473E856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13078-4EAA-46CB-B2FC-163A7B94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71180-65C3-4E1E-B04A-616806D3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0547E-43FF-4FC6-A196-808D76DE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9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ln w="25400" cap="rnd">
            <a:round/>
          </a:ln>
        </p:spPr>
        <p:txBody>
          <a:bodyPr lIns="76200" tIns="76200" rIns="76200" bIns="76200">
            <a:noAutofit/>
          </a:bodyPr>
          <a:lstStyle>
            <a:lvl1pPr defTabSz="914400">
              <a:defRPr sz="44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4"/>
          </a:xfrm>
          <a:prstGeom prst="rect">
            <a:avLst/>
          </a:prstGeom>
          <a:ln w="25400" cap="rnd">
            <a:round/>
          </a:ln>
        </p:spPr>
        <p:txBody>
          <a:bodyPr lIns="76200" tIns="76200" rIns="76200" bIns="76200" anchor="t">
            <a:noAutofit/>
          </a:bodyPr>
          <a:lstStyle>
            <a:lvl1pPr marL="342900" indent="-342900" defTabSz="914400">
              <a:spcBef>
                <a:spcPts val="750"/>
              </a:spcBef>
              <a:buClr>
                <a:srgbClr val="000000"/>
              </a:buClr>
              <a:buSzPct val="100000"/>
              <a:buFont typeface="Arial"/>
              <a:buChar char=""/>
              <a:defRPr sz="32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514350" indent="-285750" defTabSz="914400">
              <a:spcBef>
                <a:spcPts val="650"/>
              </a:spcBef>
              <a:buClr>
                <a:srgbClr val="000000"/>
              </a:buClr>
              <a:buSzPct val="100000"/>
              <a:buFont typeface="Arial"/>
              <a:buChar char=""/>
              <a:defRPr sz="28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685800" indent="-228600" defTabSz="914400"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defRPr sz="24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914400" indent="-228600" defTabSz="914400">
              <a:spcBef>
                <a:spcPts val="450"/>
              </a:spcBef>
              <a:buClr>
                <a:srgbClr val="000000"/>
              </a:buClr>
              <a:buSzPct val="100000"/>
              <a:buFont typeface="Arial"/>
              <a:buChar char="–"/>
              <a:defRPr sz="20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1143000" indent="-228600" defTabSz="914400">
              <a:spcBef>
                <a:spcPts val="450"/>
              </a:spcBef>
              <a:buClr>
                <a:srgbClr val="000000"/>
              </a:buClr>
              <a:buSzPct val="100000"/>
              <a:buFont typeface="Arial"/>
              <a:buChar char="»"/>
              <a:defRPr sz="20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sz="quarter" idx="2"/>
          </p:nvPr>
        </p:nvSpPr>
        <p:spPr>
          <a:xfrm>
            <a:off x="9973766" y="6474768"/>
            <a:ext cx="237034" cy="226715"/>
          </a:xfrm>
          <a:prstGeom prst="rect">
            <a:avLst/>
          </a:prstGeom>
          <a:ln w="25400" cap="rnd">
            <a:round/>
          </a:ln>
        </p:spPr>
        <p:txBody>
          <a:bodyPr lIns="76200" tIns="76200" rIns="76200" bIns="76200" anchor="ctr"/>
          <a:lstStyle>
            <a:lvl1pPr algn="r" defTabSz="914400">
              <a:buClr>
                <a:srgbClr val="9A9A9A"/>
              </a:buClr>
              <a:buFont typeface="Calibri"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935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85230-FBF8-4D96-A7B3-B9F76F69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cap="all" baseline="0"/>
            </a:lvl1pPr>
            <a:lvl2pPr marL="0" indent="-288000">
              <a:spcBef>
                <a:spcPts val="1800"/>
              </a:spcBef>
              <a:buFont typeface="Wingdings" panose="05000000000000000000" pitchFamily="2" charset="2"/>
              <a:buChar char="ü"/>
              <a:defRPr sz="18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800"/>
            </a:lvl3pPr>
            <a:lvl4pPr marL="228600" indent="-228600">
              <a:spcBef>
                <a:spcPts val="0"/>
              </a:spcBef>
              <a:defRPr/>
            </a:lvl4pPr>
            <a:lvl5pPr marL="442913" indent="-228600">
              <a:spcBef>
                <a:spcPts val="0"/>
              </a:spcBef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B5BBBB91-0419-8F4A-8FB3-D54A997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2F4F14D-29F0-5C9E-0BEC-A6EB1DF9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E33-6880-4ADE-8D84-B694D2A7F3AA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A51A3AE-0F91-6990-808C-B75A31D5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3673B2D-D133-E4C0-D984-5AFC4C85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6814-C0B2-4CE0-B79B-26552D36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5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-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85230-FBF8-4D96-A7B3-B9F76F69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B5BBBB91-0419-8F4A-8FB3-D54A997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2F4F14D-29F0-5C9E-0BEC-A6EB1DF9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E33-6880-4ADE-8D84-B694D2A7F3AA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A51A3AE-0F91-6990-808C-B75A31D5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3673B2D-D133-E4C0-D984-5AFC4C85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6814-C0B2-4CE0-B79B-26552D36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97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ré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79426-58AE-4B62-9967-27316DBB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85230-FBF8-4D96-A7B3-B9F76F69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48" y="2647784"/>
            <a:ext cx="8014252" cy="3529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624A9-7DAB-4E04-A041-AD363AB5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7E1A1-7E70-4D49-A512-465D3E4C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2618FE-CD76-4E7B-91AB-0D9988B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6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3868712D-2461-2CAE-2B9C-0FD089A7F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104" r="19980"/>
          <a:stretch/>
        </p:blipFill>
        <p:spPr>
          <a:xfrm>
            <a:off x="-6350" y="1"/>
            <a:ext cx="6102350" cy="68580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851C5-F032-412A-86D8-150D56FB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8271" y="5783345"/>
            <a:ext cx="5263411" cy="617455"/>
          </a:xfr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defRPr lang="fr-FR" sz="2400" b="0" i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DE8B975C-0F7B-A929-C2EC-8AE0550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270" y="2989262"/>
            <a:ext cx="5263412" cy="879475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tx2"/>
                </a:solidFill>
                <a:latin typeface="+mn-lt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44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A0967-9418-478E-9035-51EB0EA8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D2F2C-9C67-436C-BB8E-31498A6D1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80AAC3-3B57-44B1-A76F-389B1058C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4D09E8-9086-4D32-92DB-4A8B0457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36C6AE-B9B3-4B2E-AE35-29F2D95A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C35A9-CB7A-453C-8CED-6D6B6523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3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14761-9125-4776-BFB4-0B17BAE4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463CBB-F07D-46AF-9D86-205D1B07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1E8A9D-7FE3-4B34-AD5F-49CFBC68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056BEB-5C2D-4932-B159-91DB7E931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83F6E7-D807-47A1-A0B3-212C4E719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9D7275-2F98-4F05-A144-3ED86BFF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DF230D-89DB-48F2-BBFB-DE2B172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144C00-4A82-4451-9BDA-A2D9D60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51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18A57-66CF-4EAD-81CC-AC4D25C8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F02F48-9CB6-4FB2-B931-3853486E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9FBE75-A1C7-42C0-9321-33C4FAC4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B56547-718A-4930-A5A9-889F8331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1C67D7-0113-4D4E-B2BE-B168BA35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EA3230-76CE-4615-B3B6-4E87DA74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DBEFD0-A254-401F-8DC9-622580B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64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919C497-C27B-3B43-A0BE-FD9FDFF9DA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54"/>
          <a:stretch/>
        </p:blipFill>
        <p:spPr>
          <a:xfrm>
            <a:off x="0" y="149891"/>
            <a:ext cx="2137450" cy="1050259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2349CB-1578-40E7-A510-F8C1A0AF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8699500" cy="879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C6A7B2-CDA1-49B2-9341-E8CD7A31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4931702-DCE4-604D-B2B3-C12A58844B7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44600"/>
            <a:ext cx="10578589" cy="0"/>
          </a:xfrm>
          <a:prstGeom prst="line">
            <a:avLst/>
          </a:prstGeom>
          <a:ln>
            <a:solidFill>
              <a:srgbClr val="16A74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359257-C92E-B7E0-908F-15BFFBE2B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D6758-6D79-CBBD-7B4E-16C6845CB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CE33-6880-4ADE-8D84-B694D2A7F3AA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90CD2-8C71-1EF3-C3AC-7CC9385B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6814-C0B2-4CE0-B79B-26552D36C6E2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CF1F338-A252-2265-534B-86FD637B97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721" y="199351"/>
            <a:ext cx="2219046" cy="8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4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0" i="0" kern="1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emf"/><Relationship Id="rId5" Type="http://schemas.openxmlformats.org/officeDocument/2006/relationships/image" Target="../media/image7.sv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omas-benard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github.com/thomasben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 r="-8864" b="-11330"/>
          <a:stretch/>
        </p:blipFill>
        <p:spPr>
          <a:xfrm>
            <a:off x="95250" y="0"/>
            <a:ext cx="13272654" cy="8128000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E01389CC-0959-EA25-82F1-82CF72E08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9836"/>
            <a:ext cx="9144000" cy="1089529"/>
          </a:xfrm>
        </p:spPr>
        <p:txBody>
          <a:bodyPr/>
          <a:lstStyle/>
          <a:p>
            <a:pPr algn="ctr"/>
            <a:r>
              <a:rPr lang="fr-FR" dirty="0"/>
              <a:t>Unit </a:t>
            </a:r>
            <a:r>
              <a:rPr lang="fr-FR" dirty="0" err="1"/>
              <a:t>Testing</a:t>
            </a:r>
            <a:r>
              <a:rPr lang="fr-FR" dirty="0"/>
              <a:t> 1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F19B1E3-D397-C2A4-3F59-D59B85B5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590931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56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1"/>
            <a:r>
              <a:rPr lang="fr-FR" sz="2400" dirty="0"/>
              <a:t>Les tests nous permettent de </a:t>
            </a:r>
            <a:r>
              <a:rPr lang="fr-FR" sz="2400" dirty="0" err="1"/>
              <a:t>refactorer</a:t>
            </a:r>
            <a:endParaRPr lang="fr-FR" sz="2400" dirty="0"/>
          </a:p>
          <a:p>
            <a:pPr lvl="1"/>
            <a:r>
              <a:rPr lang="fr-FR" sz="2400" dirty="0" err="1"/>
              <a:t>Refactorer</a:t>
            </a:r>
            <a:r>
              <a:rPr lang="fr-FR" sz="2400" dirty="0"/>
              <a:t> nous permet de maintenir la qualité de code</a:t>
            </a:r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2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1"/>
            <a:r>
              <a:rPr lang="fr-FR" sz="2400" dirty="0"/>
              <a:t>Les tests nous permettent de </a:t>
            </a:r>
            <a:r>
              <a:rPr lang="fr-FR" sz="2400" dirty="0" err="1"/>
              <a:t>refactorer</a:t>
            </a:r>
            <a:endParaRPr lang="fr-FR" sz="2400" dirty="0"/>
          </a:p>
          <a:p>
            <a:pPr lvl="1"/>
            <a:r>
              <a:rPr lang="fr-FR" sz="2400" dirty="0" err="1"/>
              <a:t>Refactorer</a:t>
            </a:r>
            <a:r>
              <a:rPr lang="fr-FR" sz="2400" dirty="0"/>
              <a:t> nous permet de maintenir la qualité de code</a:t>
            </a:r>
          </a:p>
          <a:p>
            <a:pPr lvl="1"/>
            <a:r>
              <a:rPr lang="fr-FR" sz="2400" dirty="0"/>
              <a:t>La qualité de code nous permet de :</a:t>
            </a:r>
          </a:p>
          <a:p>
            <a:pPr marL="514350" lvl="3" indent="-285750"/>
            <a:r>
              <a:rPr lang="fr-FR" sz="2400" dirty="0"/>
              <a:t>Avoir moins de bugs</a:t>
            </a:r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8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1"/>
            <a:r>
              <a:rPr lang="fr-FR" sz="2400" dirty="0"/>
              <a:t>Les tests nous permettent de </a:t>
            </a:r>
            <a:r>
              <a:rPr lang="fr-FR" sz="2400" dirty="0" err="1"/>
              <a:t>refactorer</a:t>
            </a:r>
            <a:endParaRPr lang="fr-FR" sz="2400" dirty="0"/>
          </a:p>
          <a:p>
            <a:pPr lvl="1"/>
            <a:r>
              <a:rPr lang="fr-FR" sz="2400" dirty="0" err="1"/>
              <a:t>Refactorer</a:t>
            </a:r>
            <a:r>
              <a:rPr lang="fr-FR" sz="2400" dirty="0"/>
              <a:t> nous permet de maintenir la qualité de code</a:t>
            </a:r>
          </a:p>
          <a:p>
            <a:pPr lvl="1"/>
            <a:r>
              <a:rPr lang="fr-FR" sz="2400" dirty="0"/>
              <a:t>La qualité de code nous permet de :</a:t>
            </a:r>
          </a:p>
          <a:p>
            <a:pPr marL="514350" lvl="3" indent="-285750"/>
            <a:r>
              <a:rPr lang="fr-FR" sz="2400" dirty="0"/>
              <a:t>Avoir moins de bugs</a:t>
            </a:r>
          </a:p>
          <a:p>
            <a:pPr marL="514350" lvl="3" indent="-285750"/>
            <a:r>
              <a:rPr lang="fr-FR" sz="2400" dirty="0"/>
              <a:t>Changer le comportement du code plus facilement</a:t>
            </a:r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t="14365" r="26374" b="1527"/>
          <a:stretch/>
        </p:blipFill>
        <p:spPr>
          <a:xfrm>
            <a:off x="0" y="0"/>
            <a:ext cx="5580083" cy="683622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14B00-BD84-0183-9A0F-616BAEE59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CD169-52AC-D00E-5227-967735BC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270" y="2989262"/>
            <a:ext cx="5580082" cy="879475"/>
          </a:xfrm>
        </p:spPr>
        <p:txBody>
          <a:bodyPr/>
          <a:lstStyle/>
          <a:p>
            <a:r>
              <a:rPr lang="fr-FR" dirty="0"/>
              <a:t>C’est quoi un test unitaire ?</a:t>
            </a:r>
          </a:p>
        </p:txBody>
      </p:sp>
    </p:spTree>
    <p:extLst>
      <p:ext uri="{BB962C8B-B14F-4D97-AF65-F5344CB8AC3E}">
        <p14:creationId xmlns:p14="http://schemas.microsoft.com/office/powerpoint/2010/main" val="153005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définition universellement acceptée</a:t>
            </a:r>
          </a:p>
          <a:p>
            <a:pPr lvl="1" indent="0">
              <a:buNone/>
            </a:pPr>
            <a:endParaRPr lang="fr-FR" dirty="0"/>
          </a:p>
          <a:p>
            <a:pPr lvl="2"/>
            <a:r>
              <a:rPr lang="fr-FR" sz="2800" dirty="0"/>
              <a:t>Code servant à valider que le code écrit par le développeur se comporte comme il s’y attend, sans « échanges avec l’extérieur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définition universellement acceptée</a:t>
            </a:r>
          </a:p>
          <a:p>
            <a:pPr lvl="1" indent="0">
              <a:buNone/>
            </a:pPr>
            <a:endParaRPr lang="fr-FR" dirty="0"/>
          </a:p>
          <a:p>
            <a:pPr lvl="2"/>
            <a:r>
              <a:rPr lang="fr-FR" sz="2800" dirty="0"/>
              <a:t>Code servant à valider que le code écrit par le développeur se comporte comme il s’y attend, sans « échanges avec l’extérieur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74391B0-2D71-1227-D665-305567F7F9E3}"/>
              </a:ext>
            </a:extLst>
          </p:cNvPr>
          <p:cNvSpPr txBox="1"/>
          <p:nvPr/>
        </p:nvSpPr>
        <p:spPr>
          <a:xfrm>
            <a:off x="7364851" y="3917434"/>
            <a:ext cx="281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BDD, Filesystem, services, …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9A2CE95-221A-CA20-BE3C-50C6C7FD6A6F}"/>
              </a:ext>
            </a:extLst>
          </p:cNvPr>
          <p:cNvSpPr/>
          <p:nvPr/>
        </p:nvSpPr>
        <p:spPr>
          <a:xfrm>
            <a:off x="6096000" y="2447925"/>
            <a:ext cx="4086225" cy="62865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5F410199-F76E-A5AA-943D-C068C83953EF}"/>
              </a:ext>
            </a:extLst>
          </p:cNvPr>
          <p:cNvCxnSpPr>
            <a:stCxn id="4" idx="4"/>
            <a:endCxn id="2" idx="0"/>
          </p:cNvCxnSpPr>
          <p:nvPr/>
        </p:nvCxnSpPr>
        <p:spPr>
          <a:xfrm rot="16200000" flipH="1">
            <a:off x="8035896" y="3179791"/>
            <a:ext cx="840859" cy="63442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7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 test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AFDDC2F-03D7-686E-F059-72348A52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42" y="1684432"/>
            <a:ext cx="8320115" cy="40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t="14365" r="26374" b="1527"/>
          <a:stretch/>
        </p:blipFill>
        <p:spPr>
          <a:xfrm>
            <a:off x="0" y="0"/>
            <a:ext cx="5580083" cy="683622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14B00-BD84-0183-9A0F-616BAEE59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CD169-52AC-D00E-5227-967735BC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270" y="2989262"/>
            <a:ext cx="5580082" cy="879475"/>
          </a:xfrm>
        </p:spPr>
        <p:txBody>
          <a:bodyPr/>
          <a:lstStyle/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216062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A6955C-3187-5907-37AA-57ECC4B0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1" y="2392482"/>
            <a:ext cx="10018787" cy="363513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AD244A1-5903-2E2D-9A88-520298E4ABC5}"/>
              </a:ext>
            </a:extLst>
          </p:cNvPr>
          <p:cNvSpPr txBox="1"/>
          <p:nvPr/>
        </p:nvSpPr>
        <p:spPr>
          <a:xfrm>
            <a:off x="1152525" y="1619250"/>
            <a:ext cx="984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Ne testez pas le code écrit, tester ce que vous voulez qu’il fasse</a:t>
            </a:r>
          </a:p>
        </p:txBody>
      </p:sp>
    </p:spTree>
    <p:extLst>
      <p:ext uri="{BB962C8B-B14F-4D97-AF65-F5344CB8AC3E}">
        <p14:creationId xmlns:p14="http://schemas.microsoft.com/office/powerpoint/2010/main" val="1091231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Récupérer le repo</a:t>
            </a:r>
          </a:p>
          <a:p>
            <a:pPr lvl="1"/>
            <a:r>
              <a:rPr lang="fr-FR" dirty="0"/>
              <a:t>Git clone https://github.com/arolla/kata-refacto-rental-movie.git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Kata </a:t>
            </a:r>
            <a:r>
              <a:rPr lang="fr-FR" dirty="0" err="1"/>
              <a:t>Rental</a:t>
            </a:r>
            <a:r>
              <a:rPr lang="fr-FR" dirty="0"/>
              <a:t> </a:t>
            </a:r>
            <a:r>
              <a:rPr lang="fr-FR" dirty="0" err="1"/>
              <a:t>Movie</a:t>
            </a:r>
            <a:endParaRPr lang="fr-FR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AE7C7BA-4807-E6FA-98C7-5F85C0892A3D}"/>
              </a:ext>
            </a:extLst>
          </p:cNvPr>
          <p:cNvGrpSpPr/>
          <p:nvPr/>
        </p:nvGrpSpPr>
        <p:grpSpPr>
          <a:xfrm>
            <a:off x="1981200" y="1462813"/>
            <a:ext cx="8229600" cy="5175504"/>
            <a:chOff x="4285446" y="1301095"/>
            <a:chExt cx="7644485" cy="469661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82C68CD-28BD-FA28-FFAF-7D971053FBD2}"/>
                </a:ext>
              </a:extLst>
            </p:cNvPr>
            <p:cNvSpPr txBox="1"/>
            <p:nvPr/>
          </p:nvSpPr>
          <p:spPr>
            <a:xfrm>
              <a:off x="5181600" y="2514600"/>
              <a:ext cx="1828800" cy="69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fr-FR" sz="440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68FA185-3984-5666-5F64-A3E3F88F6154}"/>
                </a:ext>
              </a:extLst>
            </p:cNvPr>
            <p:cNvSpPr/>
            <p:nvPr/>
          </p:nvSpPr>
          <p:spPr>
            <a:xfrm>
              <a:off x="4285446" y="3729438"/>
              <a:ext cx="2349024" cy="226826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9AC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527C2D-860D-50E5-4D70-07BB1E600046}"/>
                </a:ext>
              </a:extLst>
            </p:cNvPr>
            <p:cNvSpPr txBox="1"/>
            <p:nvPr/>
          </p:nvSpPr>
          <p:spPr>
            <a:xfrm>
              <a:off x="4299384" y="4658540"/>
              <a:ext cx="2306094" cy="1159086"/>
            </a:xfrm>
            <a:prstGeom prst="rect">
              <a:avLst/>
            </a:prstGeom>
            <a:noFill/>
          </p:spPr>
          <p:txBody>
            <a:bodyPr wrap="square" lIns="45720" tIns="22860" rIns="45720" bIns="22860" rtlCol="0" anchor="t">
              <a:spAutoFit/>
            </a:bodyPr>
            <a:lstStyle/>
            <a:p>
              <a:pPr algn="ctr"/>
              <a:r>
                <a:rPr lang="en-US" sz="1600" dirty="0" err="1"/>
                <a:t>Repenser</a:t>
              </a:r>
              <a:r>
                <a:rPr lang="en-US" sz="1600" dirty="0"/>
                <a:t> </a:t>
              </a:r>
              <a:r>
                <a:rPr lang="en-US" sz="1600" dirty="0" err="1"/>
                <a:t>l'architecture</a:t>
              </a:r>
              <a:r>
                <a:rPr lang="en-US" sz="1600" dirty="0"/>
                <a:t> </a:t>
              </a:r>
              <a:endParaRPr lang="fr-FR" sz="1600" dirty="0"/>
            </a:p>
            <a:p>
              <a:pPr algn="ctr"/>
              <a:r>
                <a:rPr lang="en-US" sz="1600" dirty="0"/>
                <a:t>des applications pour les</a:t>
              </a:r>
              <a:endParaRPr lang="fr-FR" sz="1600" dirty="0"/>
            </a:p>
            <a:p>
              <a:pPr algn="ctr"/>
              <a:r>
                <a:rPr lang="en-US" sz="1600" dirty="0" err="1"/>
                <a:t>rendre</a:t>
              </a:r>
              <a:r>
                <a:rPr lang="en-US" sz="1600" dirty="0"/>
                <a:t> plus </a:t>
              </a:r>
              <a:r>
                <a:rPr lang="en-US" sz="1600" dirty="0" err="1"/>
                <a:t>modulaire</a:t>
              </a:r>
              <a:r>
                <a:rPr lang="en-US" sz="1600" dirty="0"/>
                <a:t> </a:t>
              </a:r>
              <a:r>
                <a:rPr lang="en-US" sz="1600" dirty="0" err="1"/>
                <a:t>notamment</a:t>
              </a:r>
              <a:r>
                <a:rPr lang="en-US" sz="1600" dirty="0"/>
                <a:t> dans un </a:t>
              </a:r>
              <a:r>
                <a:rPr lang="en-US" sz="1600" dirty="0" err="1"/>
                <a:t>contexte</a:t>
              </a:r>
              <a:r>
                <a:rPr lang="en-US" sz="1600" dirty="0"/>
                <a:t> move to cloud  </a:t>
              </a:r>
              <a:endParaRPr lang="fr-FR" sz="1600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6E1E1D9-2A14-EF92-754D-BAE339BE84E0}"/>
                </a:ext>
              </a:extLst>
            </p:cNvPr>
            <p:cNvSpPr/>
            <p:nvPr/>
          </p:nvSpPr>
          <p:spPr>
            <a:xfrm>
              <a:off x="4285446" y="1301095"/>
              <a:ext cx="2349024" cy="226826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9AC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0AA9916-22EB-CDBE-BD36-6BCE9E00C441}"/>
                </a:ext>
              </a:extLst>
            </p:cNvPr>
            <p:cNvSpPr/>
            <p:nvPr/>
          </p:nvSpPr>
          <p:spPr>
            <a:xfrm>
              <a:off x="6740051" y="1301095"/>
              <a:ext cx="2349024" cy="226826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9AC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5E64EFF-7F5F-DAB3-D9D7-107BBE4F7208}"/>
                </a:ext>
              </a:extLst>
            </p:cNvPr>
            <p:cNvSpPr/>
            <p:nvPr/>
          </p:nvSpPr>
          <p:spPr>
            <a:xfrm>
              <a:off x="6740051" y="3729438"/>
              <a:ext cx="2349024" cy="226826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9AC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3661AE06-5330-5C26-D8C5-1055BA6D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2389" y="1367460"/>
              <a:ext cx="800833" cy="800833"/>
            </a:xfrm>
            <a:prstGeom prst="rect">
              <a:avLst/>
            </a:prstGeom>
          </p:spPr>
        </p:pic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464AB686-4A24-4F70-7A5C-46E471951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71460" y="1367461"/>
              <a:ext cx="816287" cy="816287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ACB4734D-D5DE-B9BE-A33D-416D044A3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9860" y="3800958"/>
              <a:ext cx="935337" cy="935337"/>
            </a:xfrm>
            <a:prstGeom prst="rect">
              <a:avLst/>
            </a:prstGeom>
          </p:spPr>
        </p:pic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968FE927-FE29-E9D2-AF64-CB164FBEA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1367" y="3095240"/>
              <a:ext cx="1125656" cy="1125656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3925D40-F015-1188-B27E-491F1D29A3BF}"/>
                </a:ext>
              </a:extLst>
            </p:cNvPr>
            <p:cNvSpPr txBox="1"/>
            <p:nvPr/>
          </p:nvSpPr>
          <p:spPr>
            <a:xfrm>
              <a:off x="4313793" y="2241149"/>
              <a:ext cx="2209967" cy="754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Java, .Net, JS &amp; Python</a:t>
              </a:r>
            </a:p>
            <a:p>
              <a:pPr algn="ctr"/>
              <a:r>
                <a:rPr lang="fr-FR" sz="1600" dirty="0"/>
                <a:t>Associées aux attitudes  </a:t>
              </a:r>
              <a:r>
                <a:rPr lang="fr-FR" sz="1600" dirty="0" err="1"/>
                <a:t>craft</a:t>
              </a:r>
              <a:endParaRPr lang="fr-FR" sz="1600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37BA655-7A5C-2A19-7277-4F5393A47DCA}"/>
                </a:ext>
              </a:extLst>
            </p:cNvPr>
            <p:cNvSpPr txBox="1"/>
            <p:nvPr/>
          </p:nvSpPr>
          <p:spPr>
            <a:xfrm>
              <a:off x="6711124" y="2241149"/>
              <a:ext cx="2336961" cy="977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La culture du </a:t>
              </a:r>
              <a:r>
                <a:rPr lang="fr-FR" sz="1600" dirty="0" err="1"/>
                <a:t>craft</a:t>
              </a:r>
              <a:r>
                <a:rPr lang="fr-FR" sz="1600" dirty="0"/>
                <a:t> pour la livraison continue, du déploiement aux infra tout cela « as code »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4108244-FE82-3A64-22BC-0CB33DEAE88D}"/>
                </a:ext>
              </a:extLst>
            </p:cNvPr>
            <p:cNvSpPr txBox="1"/>
            <p:nvPr/>
          </p:nvSpPr>
          <p:spPr>
            <a:xfrm>
              <a:off x="6767417" y="4779492"/>
              <a:ext cx="2306094" cy="935647"/>
            </a:xfrm>
            <a:prstGeom prst="rect">
              <a:avLst/>
            </a:prstGeom>
            <a:noFill/>
          </p:spPr>
          <p:txBody>
            <a:bodyPr wrap="square" lIns="45720" tIns="22860" rIns="45720" bIns="22860" rtlCol="0" anchor="t">
              <a:spAutoFit/>
            </a:bodyPr>
            <a:lstStyle/>
            <a:p>
              <a:pPr algn="ctr"/>
              <a:r>
                <a:rPr lang="fr-FR" sz="1600" dirty="0"/>
                <a:t>Les services data doivent bénéficier aussi des attitudes </a:t>
              </a:r>
              <a:r>
                <a:rPr lang="fr-FR" sz="1600" dirty="0" err="1"/>
                <a:t>craft</a:t>
              </a:r>
              <a:r>
                <a:rPr lang="fr-FR" sz="1600" dirty="0"/>
                <a:t>, adaptés à leurs spécificités propres</a:t>
              </a: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C7253C85-A94F-78A3-D258-32E8A18C2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301" y="3829812"/>
              <a:ext cx="675314" cy="809721"/>
            </a:xfrm>
            <a:prstGeom prst="rect">
              <a:avLst/>
            </a:prstGeom>
          </p:spPr>
        </p:pic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126EA83-5442-97D7-8188-4A5B93E6D7D0}"/>
                </a:ext>
              </a:extLst>
            </p:cNvPr>
            <p:cNvGrpSpPr/>
            <p:nvPr/>
          </p:nvGrpSpPr>
          <p:grpSpPr>
            <a:xfrm>
              <a:off x="9548535" y="1301095"/>
              <a:ext cx="2381396" cy="4696610"/>
              <a:chOff x="5378470" y="1711400"/>
              <a:chExt cx="2381396" cy="4696610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00C41C54-62D1-7DF9-85D4-40EEEDEB67F2}"/>
                  </a:ext>
                </a:extLst>
              </p:cNvPr>
              <p:cNvSpPr/>
              <p:nvPr/>
            </p:nvSpPr>
            <p:spPr>
              <a:xfrm>
                <a:off x="5378470" y="1711400"/>
                <a:ext cx="2349024" cy="2268267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9AC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92D551F1-853B-BCF2-B1C8-15673211B444}"/>
                  </a:ext>
                </a:extLst>
              </p:cNvPr>
              <p:cNvSpPr/>
              <p:nvPr/>
            </p:nvSpPr>
            <p:spPr>
              <a:xfrm>
                <a:off x="5378470" y="4139743"/>
                <a:ext cx="2349024" cy="2268267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9AC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Graphique 22">
                <a:extLst>
                  <a:ext uri="{FF2B5EF4-FFF2-40B4-BE49-F238E27FC236}">
                    <a16:creationId xmlns:a16="http://schemas.microsoft.com/office/drawing/2014/main" id="{E8811EFD-D43B-46A8-4BA1-04C621F16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232099" y="3537609"/>
                <a:ext cx="764854" cy="764854"/>
              </a:xfrm>
              <a:prstGeom prst="rect">
                <a:avLst/>
              </a:prstGeom>
            </p:spPr>
          </p:pic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6411128-676D-90A7-7786-2416F63521EB}"/>
                  </a:ext>
                </a:extLst>
              </p:cNvPr>
              <p:cNvSpPr txBox="1"/>
              <p:nvPr/>
            </p:nvSpPr>
            <p:spPr>
              <a:xfrm>
                <a:off x="5390272" y="2619427"/>
                <a:ext cx="2306094" cy="977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Conseil</a:t>
                </a:r>
              </a:p>
              <a:p>
                <a:pPr algn="ctr"/>
                <a:r>
                  <a:rPr lang="fr-FR" sz="1600" dirty="0"/>
                  <a:t>Mentoring et accompagnement  </a:t>
                </a:r>
              </a:p>
              <a:p>
                <a:pPr algn="ctr"/>
                <a:r>
                  <a:rPr lang="fr-FR" sz="1600" dirty="0"/>
                  <a:t>d’équipes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1CD0380-3E13-BE28-FFDB-24448C01FC4B}"/>
                  </a:ext>
                </a:extLst>
              </p:cNvPr>
              <p:cNvSpPr txBox="1"/>
              <p:nvPr/>
            </p:nvSpPr>
            <p:spPr>
              <a:xfrm>
                <a:off x="5453772" y="5337964"/>
                <a:ext cx="2306094" cy="1005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Formation</a:t>
                </a:r>
              </a:p>
              <a:p>
                <a:pPr algn="ctr"/>
                <a:r>
                  <a:rPr lang="fr-FR" sz="1600" dirty="0"/>
                  <a:t>Animations de trainings </a:t>
                </a:r>
              </a:p>
              <a:p>
                <a:pPr algn="ctr"/>
                <a:r>
                  <a:rPr lang="fr-FR" sz="1600" dirty="0"/>
                  <a:t>(intra et inter) sur :</a:t>
                </a:r>
              </a:p>
              <a:p>
                <a:pPr algn="ctr"/>
                <a:r>
                  <a:rPr lang="fr-FR" sz="1600" b="1" dirty="0"/>
                  <a:t>www.arolla.fr/training/</a:t>
                </a:r>
              </a:p>
            </p:txBody>
          </p:sp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F7B8960D-8D81-05F2-73DD-DAF4B5A7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9607" y="1803400"/>
                <a:ext cx="802641" cy="802641"/>
              </a:xfrm>
              <a:prstGeom prst="rect">
                <a:avLst/>
              </a:prstGeom>
            </p:spPr>
          </p:pic>
        </p:grpSp>
        <p:pic>
          <p:nvPicPr>
            <p:cNvPr id="20" name="Image 24">
              <a:extLst>
                <a:ext uri="{FF2B5EF4-FFF2-40B4-BE49-F238E27FC236}">
                  <a16:creationId xmlns:a16="http://schemas.microsoft.com/office/drawing/2014/main" id="{E749954F-6E52-3EF1-D412-C0C712CC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20217" y="3901344"/>
              <a:ext cx="1007533" cy="1018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29447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t="14365" r="26374" b="1527"/>
          <a:stretch/>
        </p:blipFill>
        <p:spPr>
          <a:xfrm>
            <a:off x="0" y="0"/>
            <a:ext cx="5580083" cy="683622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14B00-BD84-0183-9A0F-616BAEE59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CD169-52AC-D00E-5227-967735BC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Oui mais…</a:t>
            </a:r>
          </a:p>
        </p:txBody>
      </p:sp>
    </p:spTree>
    <p:extLst>
      <p:ext uri="{BB962C8B-B14F-4D97-AF65-F5344CB8AC3E}">
        <p14:creationId xmlns:p14="http://schemas.microsoft.com/office/powerpoint/2010/main" val="302370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définition universellement acceptée</a:t>
            </a:r>
          </a:p>
          <a:p>
            <a:pPr lvl="1" indent="0">
              <a:buNone/>
            </a:pPr>
            <a:endParaRPr lang="fr-FR" dirty="0"/>
          </a:p>
          <a:p>
            <a:pPr lvl="2"/>
            <a:r>
              <a:rPr lang="fr-FR" sz="2800" dirty="0"/>
              <a:t>Code servant à valider que le code écrit par le développeur se comporte comme il s’y attend, sans « échanges avec l’extérieur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DEBB0FF-67E9-65FC-39E9-717C0083B5EA}"/>
              </a:ext>
            </a:extLst>
          </p:cNvPr>
          <p:cNvSpPr txBox="1"/>
          <p:nvPr/>
        </p:nvSpPr>
        <p:spPr>
          <a:xfrm>
            <a:off x="1183282" y="3430349"/>
            <a:ext cx="10208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Dans la vrai vie, on a quand même besoin de faire des appels extérieurs, alors comment on fait ?</a:t>
            </a:r>
          </a:p>
        </p:txBody>
      </p:sp>
    </p:spTree>
    <p:extLst>
      <p:ext uri="{BB962C8B-B14F-4D97-AF65-F5344CB8AC3E}">
        <p14:creationId xmlns:p14="http://schemas.microsoft.com/office/powerpoint/2010/main" val="3249421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 dépendance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50FD97-5921-E6D0-6D01-5F952D080C0F}"/>
              </a:ext>
            </a:extLst>
          </p:cNvPr>
          <p:cNvSpPr/>
          <p:nvPr/>
        </p:nvSpPr>
        <p:spPr>
          <a:xfrm>
            <a:off x="2200275" y="2047875"/>
            <a:ext cx="1666875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2377E-D6A6-8207-ABB8-C2A0A42A9F5A}"/>
              </a:ext>
            </a:extLst>
          </p:cNvPr>
          <p:cNvSpPr/>
          <p:nvPr/>
        </p:nvSpPr>
        <p:spPr>
          <a:xfrm>
            <a:off x="5429250" y="2047874"/>
            <a:ext cx="1666875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&lt;&lt;interface&gt;&gt;</a:t>
            </a:r>
          </a:p>
          <a:p>
            <a:pPr algn="ctr"/>
            <a:r>
              <a:rPr lang="fr-FR" dirty="0"/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B61C3D-D6F3-8D08-839A-71BA4BEEC5C9}"/>
              </a:ext>
            </a:extLst>
          </p:cNvPr>
          <p:cNvSpPr/>
          <p:nvPr/>
        </p:nvSpPr>
        <p:spPr>
          <a:xfrm>
            <a:off x="6505575" y="4181474"/>
            <a:ext cx="1666875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DbRepository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D05F2-DB91-EBFA-DBFE-C8DBC55A9642}"/>
              </a:ext>
            </a:extLst>
          </p:cNvPr>
          <p:cNvSpPr/>
          <p:nvPr/>
        </p:nvSpPr>
        <p:spPr>
          <a:xfrm>
            <a:off x="4133850" y="4181473"/>
            <a:ext cx="1666875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FakeRepository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28F179A-DBF6-87C9-E174-F51042C3F2F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67150" y="2738437"/>
            <a:ext cx="1562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8E22CC7-E9A7-7895-E424-A1F6A3DDB7FE}"/>
              </a:ext>
            </a:extLst>
          </p:cNvPr>
          <p:cNvSpPr txBox="1"/>
          <p:nvPr/>
        </p:nvSpPr>
        <p:spPr>
          <a:xfrm>
            <a:off x="4274540" y="24140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utilise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069A011-68E6-8933-26D3-EF9F204F8152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4967288" y="3428999"/>
            <a:ext cx="1295400" cy="75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E1FE81F-00F4-EE3E-8449-131D7AA9F343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6262688" y="3428999"/>
            <a:ext cx="1076325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1FF1CF7-6A6A-6933-BECB-E822C1530B19}"/>
              </a:ext>
            </a:extLst>
          </p:cNvPr>
          <p:cNvSpPr txBox="1"/>
          <p:nvPr/>
        </p:nvSpPr>
        <p:spPr>
          <a:xfrm>
            <a:off x="5601993" y="3705265"/>
            <a:ext cx="13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implémente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F8FB54B-D6AB-586E-38A6-77783A8374B0}"/>
              </a:ext>
            </a:extLst>
          </p:cNvPr>
          <p:cNvSpPr txBox="1"/>
          <p:nvPr/>
        </p:nvSpPr>
        <p:spPr>
          <a:xfrm>
            <a:off x="4252219" y="5669474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0271D"/>
                </a:solidFill>
              </a:rPr>
              <a:t>Pour les tests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4E9FEF-1F73-920B-B23C-E00AAC01A5DD}"/>
              </a:ext>
            </a:extLst>
          </p:cNvPr>
          <p:cNvSpPr txBox="1"/>
          <p:nvPr/>
        </p:nvSpPr>
        <p:spPr>
          <a:xfrm>
            <a:off x="6322291" y="5644634"/>
            <a:ext cx="197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0271D"/>
                </a:solidFill>
              </a:rPr>
              <a:t>Pour le monde réel</a:t>
            </a:r>
          </a:p>
        </p:txBody>
      </p:sp>
    </p:spTree>
    <p:extLst>
      <p:ext uri="{BB962C8B-B14F-4D97-AF65-F5344CB8AC3E}">
        <p14:creationId xmlns:p14="http://schemas.microsoft.com/office/powerpoint/2010/main" val="759825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Récupérer le repo</a:t>
            </a:r>
          </a:p>
          <a:p>
            <a:pPr lvl="1"/>
            <a:r>
              <a:rPr lang="fr-FR" dirty="0"/>
              <a:t>Git clone https://github.com/sandromancuso/trip-service-kata.git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Kata Trip Service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73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Sous-titre</a:t>
            </a:r>
          </a:p>
          <a:p>
            <a:pPr lvl="1"/>
            <a:r>
              <a:rPr lang="fr-FR" dirty="0" err="1"/>
              <a:t>Blabla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Texte de l’intervention</a:t>
            </a:r>
          </a:p>
          <a:p>
            <a:pPr lvl="3"/>
            <a:r>
              <a:rPr lang="fr-FR" dirty="0"/>
              <a:t>Item 1</a:t>
            </a:r>
          </a:p>
          <a:p>
            <a:pPr lvl="4"/>
            <a:r>
              <a:rPr lang="fr-FR" dirty="0"/>
              <a:t>Sous item 2</a:t>
            </a:r>
          </a:p>
          <a:p>
            <a:pPr lvl="1"/>
            <a:r>
              <a:rPr lang="fr-FR" dirty="0" err="1"/>
              <a:t>Blabla</a:t>
            </a:r>
            <a:endParaRPr lang="fr-FR" dirty="0"/>
          </a:p>
          <a:p>
            <a:pPr lvl="2"/>
            <a:r>
              <a:rPr lang="fr-FR" dirty="0"/>
              <a:t>Texte de l’intervention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077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t="14365" r="26374" b="1527"/>
          <a:stretch/>
        </p:blipFill>
        <p:spPr>
          <a:xfrm>
            <a:off x="0" y="0"/>
            <a:ext cx="5580083" cy="683622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14B00-BD84-0183-9A0F-616BAEE59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CD169-52AC-D00E-5227-967735BC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20822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5257800" cy="4754563"/>
          </a:xfrm>
        </p:spPr>
        <p:txBody>
          <a:bodyPr/>
          <a:lstStyle/>
          <a:p>
            <a:r>
              <a:rPr lang="fr-FR" dirty="0"/>
              <a:t>Thomas </a:t>
            </a:r>
            <a:r>
              <a:rPr lang="fr-FR" dirty="0" err="1"/>
              <a:t>benard</a:t>
            </a:r>
            <a:endParaRPr lang="fr-FR" dirty="0"/>
          </a:p>
          <a:p>
            <a:pPr lvl="1"/>
            <a:r>
              <a:rPr lang="fr-FR" dirty="0"/>
              <a:t>Senior Software Programmer / Lead</a:t>
            </a:r>
          </a:p>
          <a:p>
            <a:pPr lvl="1"/>
            <a:r>
              <a:rPr lang="fr-FR" dirty="0"/>
              <a:t>11 ans d’expérience</a:t>
            </a:r>
          </a:p>
          <a:p>
            <a:pPr lvl="1"/>
            <a:r>
              <a:rPr lang="fr-FR" dirty="0"/>
              <a:t>Également Coach Technique, </a:t>
            </a:r>
            <a:r>
              <a:rPr lang="fr-FR" dirty="0" err="1"/>
              <a:t>Formatteur</a:t>
            </a:r>
            <a:r>
              <a:rPr lang="fr-FR" dirty="0"/>
              <a:t>, Validateur Technique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Thomas.benard@arolla.fr</a:t>
            </a:r>
          </a:p>
          <a:p>
            <a:pPr lvl="2"/>
            <a:r>
              <a:rPr lang="fr-FR" dirty="0"/>
              <a:t>@thomasbenarddev</a:t>
            </a:r>
          </a:p>
          <a:p>
            <a:pPr lvl="2"/>
            <a:r>
              <a:rPr lang="fr-FR" dirty="0">
                <a:hlinkClick r:id="rId2"/>
              </a:rPr>
              <a:t>https://github.com/thomasbenard</a:t>
            </a:r>
            <a:endParaRPr lang="fr-FR" dirty="0"/>
          </a:p>
          <a:p>
            <a:pPr lvl="2"/>
            <a:r>
              <a:rPr lang="fr-FR" dirty="0">
                <a:hlinkClick r:id="rId3"/>
              </a:rPr>
              <a:t>https://medium.com/thomas-benard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ésultat de recherche d'images pour &quot;logo twitter&quot;">
            <a:extLst>
              <a:ext uri="{FF2B5EF4-FFF2-40B4-BE49-F238E27FC236}">
                <a16:creationId xmlns:a16="http://schemas.microsoft.com/office/drawing/2014/main" id="{12AF12C1-FDA2-8AB4-EEFB-D9543F3C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7" y="4408134"/>
            <a:ext cx="246171" cy="20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B1CA05C-78E4-6CBC-127D-3F0A1A47B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10" y="4647965"/>
            <a:ext cx="232983" cy="22739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274815D-9EA3-9CE3-BBF8-A13379CA6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8" y="4154485"/>
            <a:ext cx="319398" cy="1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t="14365" r="26374" b="1527"/>
          <a:stretch/>
        </p:blipFill>
        <p:spPr>
          <a:xfrm>
            <a:off x="0" y="0"/>
            <a:ext cx="5580083" cy="683622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14B00-BD84-0183-9A0F-616BAEE5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3520" y="3278270"/>
            <a:ext cx="5738480" cy="1912855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fr-FR" dirty="0"/>
              <a:t>Qui êtes-vous ?</a:t>
            </a:r>
          </a:p>
          <a:p>
            <a:pPr marL="342900" indent="-342900"/>
            <a:r>
              <a:rPr lang="fr-FR" dirty="0"/>
              <a:t>Y a-t-il quelque chose que je devrais savoir ?</a:t>
            </a:r>
          </a:p>
          <a:p>
            <a:pPr marL="342900" indent="-342900"/>
            <a:r>
              <a:rPr lang="fr-FR" dirty="0"/>
              <a:t>Avez-vous des attentes particulières ?</a:t>
            </a:r>
          </a:p>
          <a:p>
            <a:pPr marL="342900" indent="-342900"/>
            <a:r>
              <a:rPr lang="fr-FR" dirty="0"/>
              <a:t>D’après vous, c’est quoi un test unitaire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CD169-52AC-D00E-5227-967735BC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795" y="1666875"/>
            <a:ext cx="5263412" cy="879475"/>
          </a:xfrm>
        </p:spPr>
        <p:txBody>
          <a:bodyPr/>
          <a:lstStyle/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131684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pensez-vous de ce code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A6955C-3187-5907-37AA-57ECC4B0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06" y="1611432"/>
            <a:ext cx="10018787" cy="36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pensez-vous de ce code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20D48C-C07E-1F89-5364-88DA81F5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11" y="1705032"/>
            <a:ext cx="5295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5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pensez-vous de ce code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20D48C-C07E-1F89-5364-88DA81F5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11" y="1705032"/>
            <a:ext cx="5295900" cy="38004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1AAAE7-4437-06B2-3301-F0AE51F2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5032"/>
            <a:ext cx="5257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1"/>
            <a:r>
              <a:rPr lang="fr-FR" sz="2400" dirty="0"/>
              <a:t>Les tests nous permettent de </a:t>
            </a:r>
            <a:r>
              <a:rPr lang="fr-FR" sz="2400" dirty="0" err="1"/>
              <a:t>refactorer</a:t>
            </a:r>
            <a:endParaRPr lang="fr-FR" sz="2400" dirty="0"/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82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16A748"/>
      </a:dk1>
      <a:lt1>
        <a:srgbClr val="FFFFFF"/>
      </a:lt1>
      <a:dk2>
        <a:srgbClr val="8E8E8E"/>
      </a:dk2>
      <a:lt2>
        <a:srgbClr val="FFFFFF"/>
      </a:lt2>
      <a:accent1>
        <a:srgbClr val="424242"/>
      </a:accent1>
      <a:accent2>
        <a:srgbClr val="B7CA01"/>
      </a:accent2>
      <a:accent3>
        <a:srgbClr val="F19B28"/>
      </a:accent3>
      <a:accent4>
        <a:srgbClr val="BD392F"/>
      </a:accent4>
      <a:accent5>
        <a:srgbClr val="91C33E"/>
      </a:accent5>
      <a:accent6>
        <a:srgbClr val="0E6B03"/>
      </a:accent6>
      <a:hlink>
        <a:srgbClr val="179800"/>
      </a:hlink>
      <a:folHlink>
        <a:srgbClr val="FFC000"/>
      </a:folHlink>
    </a:clrScheme>
    <a:fontScheme name="Arolla">
      <a:majorFont>
        <a:latin typeface="Univers Light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ACB0C6E3151409AD0BB2E0400576A" ma:contentTypeVersion="15" ma:contentTypeDescription="Crée un document." ma:contentTypeScope="" ma:versionID="08d97b80096ea46042ab0d0c6be70009">
  <xsd:schema xmlns:xsd="http://www.w3.org/2001/XMLSchema" xmlns:xs="http://www.w3.org/2001/XMLSchema" xmlns:p="http://schemas.microsoft.com/office/2006/metadata/properties" xmlns:ns2="ae35db2d-0770-4822-9a29-be33f2998b67" xmlns:ns3="552e3552-5de9-44c7-91ba-00f667d3038e" targetNamespace="http://schemas.microsoft.com/office/2006/metadata/properties" ma:root="true" ma:fieldsID="12d35e9a9a00cdf009846cb8f9e5f849" ns2:_="" ns3:_="">
    <xsd:import namespace="ae35db2d-0770-4822-9a29-be33f2998b67"/>
    <xsd:import namespace="552e3552-5de9-44c7-91ba-00f667d303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5db2d-0770-4822-9a29-be33f2998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40fadc98-e7e8-4610-bd44-0000250d03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e3552-5de9-44c7-91ba-00f667d3038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fda690f-b3bd-4223-87d6-1878827d37d2}" ma:internalName="TaxCatchAll" ma:showField="CatchAllData" ma:web="552e3552-5de9-44c7-91ba-00f667d303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35db2d-0770-4822-9a29-be33f2998b67">
      <Terms xmlns="http://schemas.microsoft.com/office/infopath/2007/PartnerControls"/>
    </lcf76f155ced4ddcb4097134ff3c332f>
    <TaxCatchAll xmlns="552e3552-5de9-44c7-91ba-00f667d3038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4C2A66-C80A-4BF9-BF2D-38C71E9C9A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35db2d-0770-4822-9a29-be33f2998b67"/>
    <ds:schemaRef ds:uri="552e3552-5de9-44c7-91ba-00f667d303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C89DBE-7C6A-4D38-B8BF-21588E766C8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552e3552-5de9-44c7-91ba-00f667d3038e"/>
    <ds:schemaRef ds:uri="ae35db2d-0770-4822-9a29-be33f2998b6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EC07A91-5C06-494F-B9F2-ABD9A7F460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6722</TotalTime>
  <Words>527</Words>
  <Application>Microsoft Office PowerPoint</Application>
  <PresentationFormat>Grand écran</PresentationFormat>
  <Paragraphs>107</Paragraphs>
  <Slides>25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Bariol Regular</vt:lpstr>
      <vt:lpstr>Calibri</vt:lpstr>
      <vt:lpstr>Franklin Gothic Heavy</vt:lpstr>
      <vt:lpstr>Univers Light</vt:lpstr>
      <vt:lpstr>Wingdings</vt:lpstr>
      <vt:lpstr>Thème Office</vt:lpstr>
      <vt:lpstr>Unit Testing 1</vt:lpstr>
      <vt:lpstr>Présentation PowerPoint</vt:lpstr>
      <vt:lpstr>Qui suis-je ?</vt:lpstr>
      <vt:lpstr>A vous !</vt:lpstr>
      <vt:lpstr>Que pensez-vous de ce code ?</vt:lpstr>
      <vt:lpstr>Que pensez-vous de ce code ?</vt:lpstr>
      <vt:lpstr>Que pensez-vous de ce code ?</vt:lpstr>
      <vt:lpstr>Pourquoi tester ?</vt:lpstr>
      <vt:lpstr>Pourquoi tester ?</vt:lpstr>
      <vt:lpstr>Pourquoi tester ?</vt:lpstr>
      <vt:lpstr>Pourquoi tester ?</vt:lpstr>
      <vt:lpstr>Pourquoi tester ?</vt:lpstr>
      <vt:lpstr>C’est quoi un test unitaire ?</vt:lpstr>
      <vt:lpstr>Définition</vt:lpstr>
      <vt:lpstr>Définition</vt:lpstr>
      <vt:lpstr>Structure d’un test</vt:lpstr>
      <vt:lpstr>A vous !</vt:lpstr>
      <vt:lpstr>Quoi tester ?</vt:lpstr>
      <vt:lpstr>Kata Rental Movie</vt:lpstr>
      <vt:lpstr>Oui mais…</vt:lpstr>
      <vt:lpstr>Rappel</vt:lpstr>
      <vt:lpstr>Inversion de dépendance</vt:lpstr>
      <vt:lpstr>Kata Trip Service</vt:lpstr>
      <vt:lpstr>Titre</vt:lpstr>
      <vt:lpstr>Titre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Gomez-Vaëz</dc:creator>
  <cp:lastModifiedBy>Thomas B�nard</cp:lastModifiedBy>
  <cp:revision>78</cp:revision>
  <cp:lastPrinted>2021-04-01T15:12:56Z</cp:lastPrinted>
  <dcterms:created xsi:type="dcterms:W3CDTF">2019-10-02T15:26:34Z</dcterms:created>
  <dcterms:modified xsi:type="dcterms:W3CDTF">2022-12-12T09:47:07Z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0x010100420FDAB7409BEE4CA9CF7ACC0A562946</vt:lpwstr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