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75945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7" autoAdjust="0"/>
    <p:restoredTop sz="94660"/>
  </p:normalViewPr>
  <p:slideViewPr>
    <p:cSldViewPr snapToGrid="0">
      <p:cViewPr varScale="1">
        <p:scale>
          <a:sx n="295" d="100"/>
          <a:sy n="295" d="100"/>
        </p:scale>
        <p:origin x="326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00906"/>
            <a:ext cx="4319588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607576"/>
            <a:ext cx="4319588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3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62954"/>
            <a:ext cx="1241881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62954"/>
            <a:ext cx="3653651" cy="25938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7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0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63050"/>
            <a:ext cx="4967526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048261"/>
            <a:ext cx="4967526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6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14770"/>
            <a:ext cx="2447766" cy="1941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14770"/>
            <a:ext cx="2447766" cy="1941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33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62954"/>
            <a:ext cx="4967526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50297"/>
            <a:ext cx="243651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18006"/>
            <a:ext cx="2436517" cy="1644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50297"/>
            <a:ext cx="2448516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18006"/>
            <a:ext cx="2448516" cy="1644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8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1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04047"/>
            <a:ext cx="185757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40684"/>
            <a:ext cx="2915722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18210"/>
            <a:ext cx="185757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8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04047"/>
            <a:ext cx="185757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40684"/>
            <a:ext cx="2915722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18210"/>
            <a:ext cx="185757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62954"/>
            <a:ext cx="4967526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14770"/>
            <a:ext cx="4967526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836816"/>
            <a:ext cx="129587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87A0-0446-4BB4-A771-141FC5FD8489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836816"/>
            <a:ext cx="1943814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836816"/>
            <a:ext cx="129587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3D57-A657-445F-BA0F-5B5704414D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5642499-BD16-4A31-B971-E3ADB2482B2C}"/>
              </a:ext>
            </a:extLst>
          </p:cNvPr>
          <p:cNvSpPr txBox="1"/>
          <p:nvPr/>
        </p:nvSpPr>
        <p:spPr>
          <a:xfrm>
            <a:off x="68685" y="219181"/>
            <a:ext cx="1510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Pinning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AE9D7-4B6E-4B25-BFCE-6A31779CA3D4}"/>
              </a:ext>
            </a:extLst>
          </p:cNvPr>
          <p:cNvSpPr txBox="1"/>
          <p:nvPr/>
        </p:nvSpPr>
        <p:spPr>
          <a:xfrm>
            <a:off x="2735122" y="218299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SD-like</a:t>
            </a:r>
            <a:endParaRPr lang="en-GB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DE0D56-DF54-41D1-9993-EEAF1A8736A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1579669" y="402965"/>
            <a:ext cx="1155453" cy="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2A91E40-40FA-47FD-8114-965B77176F60}"/>
              </a:ext>
            </a:extLst>
          </p:cNvPr>
          <p:cNvSpPr txBox="1"/>
          <p:nvPr/>
        </p:nvSpPr>
        <p:spPr>
          <a:xfrm>
            <a:off x="1634935" y="33633"/>
            <a:ext cx="7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CE3FE2-E162-4358-9B8D-58B4BF6D3324}"/>
              </a:ext>
            </a:extLst>
          </p:cNvPr>
          <p:cNvSpPr txBox="1"/>
          <p:nvPr/>
        </p:nvSpPr>
        <p:spPr>
          <a:xfrm>
            <a:off x="68685" y="1058397"/>
            <a:ext cx="1510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Grain volume</a:t>
            </a:r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B93379-DD6E-4AF7-A61D-0860D1608B15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824176" y="588513"/>
            <a:ext cx="0" cy="46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550990-4D7D-44A3-9FD9-AD906DA051B8}"/>
              </a:ext>
            </a:extLst>
          </p:cNvPr>
          <p:cNvSpPr txBox="1"/>
          <p:nvPr/>
        </p:nvSpPr>
        <p:spPr>
          <a:xfrm>
            <a:off x="57304" y="588513"/>
            <a:ext cx="7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6249F8-C6BB-44D4-8355-5ABF68DBBADF}"/>
              </a:ext>
            </a:extLst>
          </p:cNvPr>
          <p:cNvSpPr txBox="1"/>
          <p:nvPr/>
        </p:nvSpPr>
        <p:spPr>
          <a:xfrm>
            <a:off x="2735122" y="1058397"/>
            <a:ext cx="29530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SD-like</a:t>
            </a:r>
            <a:r>
              <a:rPr lang="en-US"/>
              <a:t>, but </a:t>
            </a:r>
            <a:r>
              <a:rPr lang="en-US" dirty="0"/>
              <a:t>weaker coercivity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620DCE-2F07-499D-A296-D0BB51B3421E}"/>
              </a:ext>
            </a:extLst>
          </p:cNvPr>
          <p:cNvSpPr txBox="1"/>
          <p:nvPr/>
        </p:nvSpPr>
        <p:spPr>
          <a:xfrm>
            <a:off x="68689" y="1842751"/>
            <a:ext cx="15109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Barkhausen volume</a:t>
            </a:r>
            <a:endParaRPr lang="en-GB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EDFB75-7EF2-4FBF-9153-32F4989F25A6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1579669" y="1243063"/>
            <a:ext cx="1155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38C530-FD5B-4A40-B601-B1A9F6AD2381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824176" y="1427729"/>
            <a:ext cx="2" cy="415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7F1E3A2-D227-4B62-A121-A1A92690209F}"/>
              </a:ext>
            </a:extLst>
          </p:cNvPr>
          <p:cNvSpPr txBox="1"/>
          <p:nvPr/>
        </p:nvSpPr>
        <p:spPr>
          <a:xfrm>
            <a:off x="1634937" y="8835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84EE8-3F0B-46E1-8F27-522E81CABE7F}"/>
              </a:ext>
            </a:extLst>
          </p:cNvPr>
          <p:cNvSpPr txBox="1"/>
          <p:nvPr/>
        </p:nvSpPr>
        <p:spPr>
          <a:xfrm>
            <a:off x="68685" y="142447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C1D839-93C5-4E73-AA2C-5F7EF84C70E0}"/>
              </a:ext>
            </a:extLst>
          </p:cNvPr>
          <p:cNvSpPr txBox="1"/>
          <p:nvPr/>
        </p:nvSpPr>
        <p:spPr>
          <a:xfrm>
            <a:off x="2735118" y="1976870"/>
            <a:ext cx="28897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Very viscous, low coercivities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6C1FB2-729D-4870-B057-49849649DC85}"/>
              </a:ext>
            </a:extLst>
          </p:cNvPr>
          <p:cNvSpPr txBox="1"/>
          <p:nvPr/>
        </p:nvSpPr>
        <p:spPr>
          <a:xfrm>
            <a:off x="2735122" y="2572655"/>
            <a:ext cx="28989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Viscous, very low coercivities</a:t>
            </a:r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CC1C47-7C9C-4B38-AEB7-954C89C27931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1579669" y="2161538"/>
            <a:ext cx="1155451" cy="4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6747F1-149F-4B3A-A93E-33D889E42FC6}"/>
              </a:ext>
            </a:extLst>
          </p:cNvPr>
          <p:cNvCxnSpPr>
            <a:cxnSpLocks/>
            <a:stCxn id="50" idx="2"/>
            <a:endCxn id="56" idx="1"/>
          </p:cNvCxnSpPr>
          <p:nvPr/>
        </p:nvCxnSpPr>
        <p:spPr>
          <a:xfrm>
            <a:off x="824178" y="2489082"/>
            <a:ext cx="1910942" cy="268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C4CF21-E71F-4C37-8ACA-A928680C6947}"/>
              </a:ext>
            </a:extLst>
          </p:cNvPr>
          <p:cNvSpPr txBox="1"/>
          <p:nvPr/>
        </p:nvSpPr>
        <p:spPr>
          <a:xfrm>
            <a:off x="1164984" y="25991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0B8793-132E-4AF1-B8BC-FFDD12E7E018}"/>
              </a:ext>
            </a:extLst>
          </p:cNvPr>
          <p:cNvSpPr txBox="1"/>
          <p:nvPr/>
        </p:nvSpPr>
        <p:spPr>
          <a:xfrm>
            <a:off x="1633588" y="180250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17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Berndt</dc:creator>
  <cp:lastModifiedBy>Thomas Berndt</cp:lastModifiedBy>
  <cp:revision>6</cp:revision>
  <dcterms:created xsi:type="dcterms:W3CDTF">2018-08-31T10:59:10Z</dcterms:created>
  <dcterms:modified xsi:type="dcterms:W3CDTF">2018-08-31T11:09:12Z</dcterms:modified>
</cp:coreProperties>
</file>