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6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4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6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3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1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5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00CE3-DF99-4D31-BBB6-DE0275FC577E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B69EE-E4BF-4363-8282-4F5901E98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3231" y="1276780"/>
            <a:ext cx="7106003" cy="3966035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>
            <a:off x="4446232" y="1276780"/>
            <a:ext cx="0" cy="3966035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54855" y="1276780"/>
            <a:ext cx="0" cy="3966035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74372" y="2645953"/>
            <a:ext cx="0" cy="1277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811097" y="2645953"/>
            <a:ext cx="0" cy="12778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160071" y="1971745"/>
                <a:ext cx="12486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Applied field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71" y="1971745"/>
                <a:ext cx="1248682" cy="830997"/>
              </a:xfrm>
              <a:prstGeom prst="rect">
                <a:avLst/>
              </a:prstGeom>
              <a:blipFill>
                <a:blip r:embed="rId2"/>
                <a:stretch>
                  <a:fillRect l="-7805" t="-5839" r="-3415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9993353" y="1746793"/>
            <a:ext cx="174072" cy="1277894"/>
            <a:chOff x="10899150" y="2185061"/>
            <a:chExt cx="226469" cy="1662545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1012385" y="2185061"/>
              <a:ext cx="0" cy="1662545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899150" y="3847606"/>
              <a:ext cx="226469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4866171" y="5008915"/>
            <a:ext cx="174072" cy="1003300"/>
            <a:chOff x="10899150" y="2542309"/>
            <a:chExt cx="226469" cy="1305297"/>
          </a:xfrm>
        </p:grpSpPr>
        <p:cxnSp>
          <p:nvCxnSpPr>
            <p:cNvPr id="19" name="Straight Arrow Connector 18"/>
            <p:cNvCxnSpPr/>
            <p:nvPr/>
          </p:nvCxnSpPr>
          <p:spPr>
            <a:xfrm rot="16200000">
              <a:off x="10359738" y="3194957"/>
              <a:ext cx="130529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899150" y="3847606"/>
              <a:ext cx="226469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5454855" y="5285825"/>
                <a:ext cx="346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55" y="5285825"/>
                <a:ext cx="34660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893231" y="88159"/>
            <a:ext cx="1507369" cy="1173381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999870" y="88159"/>
            <a:ext cx="1507369" cy="1173381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00600" y="88159"/>
            <a:ext cx="7106003" cy="0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06603" y="88159"/>
            <a:ext cx="0" cy="3981275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7999870" y="4069434"/>
            <a:ext cx="1507369" cy="1173381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446232" y="88159"/>
            <a:ext cx="1507369" cy="1173381"/>
          </a:xfrm>
          <a:prstGeom prst="line">
            <a:avLst/>
          </a:prstGeom>
          <a:ln w="76200" cap="flat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443291" y="88159"/>
            <a:ext cx="1507369" cy="1173381"/>
          </a:xfrm>
          <a:prstGeom prst="line">
            <a:avLst/>
          </a:prstGeom>
          <a:ln w="76200" cap="rnd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 rot="19368800">
                <a:off x="8221893" y="2645953"/>
                <a:ext cx="11335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 smtClean="0"/>
                  <a:t>Area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68800">
                <a:off x="8221893" y="2645953"/>
                <a:ext cx="1133582" cy="461665"/>
              </a:xfrm>
              <a:prstGeom prst="rect">
                <a:avLst/>
              </a:prstGeom>
              <a:blipFill>
                <a:blip r:embed="rId4"/>
                <a:stretch>
                  <a:fillRect l="-8205" b="-1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ightning Bolt 1"/>
          <p:cNvSpPr/>
          <p:nvPr/>
        </p:nvSpPr>
        <p:spPr>
          <a:xfrm rot="1626359">
            <a:off x="3679517" y="3334685"/>
            <a:ext cx="439387" cy="634194"/>
          </a:xfrm>
          <a:prstGeom prst="lightningBol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ghtning Bolt 24"/>
          <p:cNvSpPr/>
          <p:nvPr/>
        </p:nvSpPr>
        <p:spPr>
          <a:xfrm rot="1626359">
            <a:off x="2432224" y="3334687"/>
            <a:ext cx="439387" cy="634194"/>
          </a:xfrm>
          <a:prstGeom prst="lightningBol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ightning Bolt 25"/>
          <p:cNvSpPr/>
          <p:nvPr/>
        </p:nvSpPr>
        <p:spPr>
          <a:xfrm rot="1626359">
            <a:off x="1897806" y="3334688"/>
            <a:ext cx="439387" cy="634194"/>
          </a:xfrm>
          <a:prstGeom prst="lightningBol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ightning Bolt 28"/>
          <p:cNvSpPr/>
          <p:nvPr/>
        </p:nvSpPr>
        <p:spPr>
          <a:xfrm rot="1626359">
            <a:off x="1322170" y="3334688"/>
            <a:ext cx="439387" cy="634194"/>
          </a:xfrm>
          <a:prstGeom prst="lightningBol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ightning Bolt 31"/>
          <p:cNvSpPr/>
          <p:nvPr/>
        </p:nvSpPr>
        <p:spPr>
          <a:xfrm rot="1626359">
            <a:off x="4643339" y="3334688"/>
            <a:ext cx="439387" cy="634194"/>
          </a:xfrm>
          <a:prstGeom prst="lightningBol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ightning Bolt 32"/>
          <p:cNvSpPr/>
          <p:nvPr/>
        </p:nvSpPr>
        <p:spPr>
          <a:xfrm rot="1626359">
            <a:off x="5205784" y="3334688"/>
            <a:ext cx="439387" cy="634194"/>
          </a:xfrm>
          <a:prstGeom prst="lightningBol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ightning Bolt 34"/>
          <p:cNvSpPr/>
          <p:nvPr/>
        </p:nvSpPr>
        <p:spPr>
          <a:xfrm rot="1626359">
            <a:off x="5779569" y="3334688"/>
            <a:ext cx="439387" cy="634194"/>
          </a:xfrm>
          <a:prstGeom prst="lightningBol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ightning Bolt 36"/>
          <p:cNvSpPr/>
          <p:nvPr/>
        </p:nvSpPr>
        <p:spPr>
          <a:xfrm rot="1626359">
            <a:off x="6364526" y="3334689"/>
            <a:ext cx="439387" cy="634194"/>
          </a:xfrm>
          <a:prstGeom prst="lightningBol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ightning Bolt 40"/>
          <p:cNvSpPr/>
          <p:nvPr/>
        </p:nvSpPr>
        <p:spPr>
          <a:xfrm rot="1626359">
            <a:off x="6993129" y="3334690"/>
            <a:ext cx="439387" cy="634194"/>
          </a:xfrm>
          <a:prstGeom prst="lightningBol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542519" y="2071085"/>
            <a:ext cx="196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Pinning site</a:t>
            </a:r>
            <a:endParaRPr lang="en-US" sz="2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485571" y="1276780"/>
            <a:ext cx="0" cy="396603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485571" y="88159"/>
            <a:ext cx="1507369" cy="1173381"/>
          </a:xfrm>
          <a:prstGeom prst="line">
            <a:avLst/>
          </a:prstGeom>
          <a:ln w="12700" cap="flat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ightning Bolt 23"/>
          <p:cNvSpPr/>
          <p:nvPr/>
        </p:nvSpPr>
        <p:spPr>
          <a:xfrm rot="1626359">
            <a:off x="3192768" y="3334686"/>
            <a:ext cx="439387" cy="634194"/>
          </a:xfrm>
          <a:prstGeom prst="lightningBolt">
            <a:avLst/>
          </a:prstGeom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986603" y="1279105"/>
            <a:ext cx="196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Magnetic moment</a:t>
            </a:r>
            <a:endParaRPr lang="en-US" sz="2400" dirty="0"/>
          </a:p>
        </p:txBody>
      </p:sp>
      <p:sp>
        <p:nvSpPr>
          <p:cNvPr id="46" name="TextBox 45"/>
          <p:cNvSpPr txBox="1"/>
          <p:nvPr/>
        </p:nvSpPr>
        <p:spPr>
          <a:xfrm rot="16200000">
            <a:off x="5845642" y="1279106"/>
            <a:ext cx="1965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Magnetic moment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2457545" y="6233200"/>
            <a:ext cx="4234146" cy="461665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Net magnetic moment</a:t>
            </a:r>
            <a:endParaRPr lang="en-US" sz="2400" dirty="0"/>
          </a:p>
        </p:txBody>
      </p:sp>
      <p:sp>
        <p:nvSpPr>
          <p:cNvPr id="8" name="Left Brace 7"/>
          <p:cNvSpPr/>
          <p:nvPr/>
        </p:nvSpPr>
        <p:spPr>
          <a:xfrm rot="16200000">
            <a:off x="4270217" y="4943244"/>
            <a:ext cx="399356" cy="1969919"/>
          </a:xfrm>
          <a:prstGeom prst="leftBrac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Berndt</dc:creator>
  <cp:lastModifiedBy>Thomas Berndt</cp:lastModifiedBy>
  <cp:revision>5</cp:revision>
  <dcterms:created xsi:type="dcterms:W3CDTF">2018-07-27T11:00:49Z</dcterms:created>
  <dcterms:modified xsi:type="dcterms:W3CDTF">2018-07-27T11:36:42Z</dcterms:modified>
</cp:coreProperties>
</file>