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sldIdLst>
    <p:sldId id="257" r:id="rId5"/>
    <p:sldId id="261" r:id="rId6"/>
    <p:sldId id="262" r:id="rId7"/>
    <p:sldId id="263" r:id="rId8"/>
    <p:sldId id="266" r:id="rId9"/>
    <p:sldId id="267"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llye Merritts" initials="BM" lastIdx="1" clrIdx="0">
    <p:extLst>
      <p:ext uri="{19B8F6BF-5375-455C-9EA6-DF929625EA0E}">
        <p15:presenceInfo xmlns:p15="http://schemas.microsoft.com/office/powerpoint/2012/main" userId="2716f5ca735b68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C6D6"/>
    <a:srgbClr val="344529"/>
    <a:srgbClr val="2B3922"/>
    <a:srgbClr val="2E3722"/>
    <a:srgbClr val="FCF7F1"/>
    <a:srgbClr val="B8D233"/>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F584DD-8992-4E2C-A31E-20F8674FAE58}" v="63" dt="2021-02-12T15:38:36.4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3" d="100"/>
          <a:sy n="63" d="100"/>
        </p:scale>
        <p:origin x="8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llye Merritts" userId="2716f5ca735b6894" providerId="LiveId" clId="{02F584DD-8992-4E2C-A31E-20F8674FAE58}"/>
    <pc:docChg chg="undo custSel addSld delSld modSld sldOrd">
      <pc:chgData name="Billye Merritts" userId="2716f5ca735b6894" providerId="LiveId" clId="{02F584DD-8992-4E2C-A31E-20F8674FAE58}" dt="2021-02-12T15:56:41.083" v="1206" actId="732"/>
      <pc:docMkLst>
        <pc:docMk/>
      </pc:docMkLst>
      <pc:sldChg chg="addSp delSp modSp mod">
        <pc:chgData name="Billye Merritts" userId="2716f5ca735b6894" providerId="LiveId" clId="{02F584DD-8992-4E2C-A31E-20F8674FAE58}" dt="2021-02-12T15:35:36.671" v="918" actId="20577"/>
        <pc:sldMkLst>
          <pc:docMk/>
          <pc:sldMk cId="2584280759" sldId="257"/>
        </pc:sldMkLst>
        <pc:spChg chg="mod ord">
          <ac:chgData name="Billye Merritts" userId="2716f5ca735b6894" providerId="LiveId" clId="{02F584DD-8992-4E2C-A31E-20F8674FAE58}" dt="2021-02-12T15:35:36.671" v="918" actId="20577"/>
          <ac:spMkLst>
            <pc:docMk/>
            <pc:sldMk cId="2584280759" sldId="257"/>
            <ac:spMk id="2" creationId="{18C3B467-088C-4F3D-A9A7-105C4E1E20CD}"/>
          </ac:spMkLst>
        </pc:spChg>
        <pc:spChg chg="mod ord">
          <ac:chgData name="Billye Merritts" userId="2716f5ca735b6894" providerId="LiveId" clId="{02F584DD-8992-4E2C-A31E-20F8674FAE58}" dt="2021-02-12T14:59:40.429" v="686" actId="14100"/>
          <ac:spMkLst>
            <pc:docMk/>
            <pc:sldMk cId="2584280759" sldId="257"/>
            <ac:spMk id="3" creationId="{C8722DDC-8EEE-4A06-8DFE-B44871EAA2CF}"/>
          </ac:spMkLst>
        </pc:spChg>
        <pc:picChg chg="del">
          <ac:chgData name="Billye Merritts" userId="2716f5ca735b6894" providerId="LiveId" clId="{02F584DD-8992-4E2C-A31E-20F8674FAE58}" dt="2021-02-12T14:50:39.043" v="666" actId="478"/>
          <ac:picMkLst>
            <pc:docMk/>
            <pc:sldMk cId="2584280759" sldId="257"/>
            <ac:picMk id="5" creationId="{DE54DDAB-BFE6-4631-B176-2146CBAA05BE}"/>
          </ac:picMkLst>
        </pc:picChg>
        <pc:picChg chg="add del mod">
          <ac:chgData name="Billye Merritts" userId="2716f5ca735b6894" providerId="LiveId" clId="{02F584DD-8992-4E2C-A31E-20F8674FAE58}" dt="2021-02-12T14:57:10.274" v="671" actId="478"/>
          <ac:picMkLst>
            <pc:docMk/>
            <pc:sldMk cId="2584280759" sldId="257"/>
            <ac:picMk id="7" creationId="{0BB6116D-9506-4E33-9851-D2113202FAED}"/>
          </ac:picMkLst>
        </pc:picChg>
        <pc:picChg chg="add mod">
          <ac:chgData name="Billye Merritts" userId="2716f5ca735b6894" providerId="LiveId" clId="{02F584DD-8992-4E2C-A31E-20F8674FAE58}" dt="2021-02-12T14:58:20.682" v="682" actId="14100"/>
          <ac:picMkLst>
            <pc:docMk/>
            <pc:sldMk cId="2584280759" sldId="257"/>
            <ac:picMk id="9" creationId="{71E06458-85D7-41AB-B509-8C48E88D0D2D}"/>
          </ac:picMkLst>
        </pc:picChg>
      </pc:sldChg>
      <pc:sldChg chg="modSp mod">
        <pc:chgData name="Billye Merritts" userId="2716f5ca735b6894" providerId="LiveId" clId="{02F584DD-8992-4E2C-A31E-20F8674FAE58}" dt="2021-02-12T15:36:41.988" v="924" actId="255"/>
        <pc:sldMkLst>
          <pc:docMk/>
          <pc:sldMk cId="183243182" sldId="261"/>
        </pc:sldMkLst>
        <pc:spChg chg="mod">
          <ac:chgData name="Billye Merritts" userId="2716f5ca735b6894" providerId="LiveId" clId="{02F584DD-8992-4E2C-A31E-20F8674FAE58}" dt="2021-02-12T15:19:27.198" v="722" actId="20577"/>
          <ac:spMkLst>
            <pc:docMk/>
            <pc:sldMk cId="183243182" sldId="261"/>
            <ac:spMk id="2" creationId="{7A4919D0-F177-4BBA-9A0B-DBA69E2ED764}"/>
          </ac:spMkLst>
        </pc:spChg>
        <pc:graphicFrameChg chg="mod">
          <ac:chgData name="Billye Merritts" userId="2716f5ca735b6894" providerId="LiveId" clId="{02F584DD-8992-4E2C-A31E-20F8674FAE58}" dt="2021-02-12T15:36:41.988" v="924" actId="255"/>
          <ac:graphicFrameMkLst>
            <pc:docMk/>
            <pc:sldMk cId="183243182" sldId="261"/>
            <ac:graphicFrameMk id="5" creationId="{91DB1382-7276-49FA-9632-38D558F457E3}"/>
          </ac:graphicFrameMkLst>
        </pc:graphicFrameChg>
      </pc:sldChg>
      <pc:sldChg chg="addSp delSp modSp mod modClrScheme chgLayout">
        <pc:chgData name="Billye Merritts" userId="2716f5ca735b6894" providerId="LiveId" clId="{02F584DD-8992-4E2C-A31E-20F8674FAE58}" dt="2021-02-12T14:34:43.575" v="583" actId="14100"/>
        <pc:sldMkLst>
          <pc:docMk/>
          <pc:sldMk cId="3436256114" sldId="262"/>
        </pc:sldMkLst>
        <pc:spChg chg="mod ord">
          <ac:chgData name="Billye Merritts" userId="2716f5ca735b6894" providerId="LiveId" clId="{02F584DD-8992-4E2C-A31E-20F8674FAE58}" dt="2021-02-12T14:33:27.838" v="579" actId="14100"/>
          <ac:spMkLst>
            <pc:docMk/>
            <pc:sldMk cId="3436256114" sldId="262"/>
            <ac:spMk id="2" creationId="{FA735AC4-47F8-465D-B24B-65E20D0E9D97}"/>
          </ac:spMkLst>
        </pc:spChg>
        <pc:spChg chg="del mod ord">
          <ac:chgData name="Billye Merritts" userId="2716f5ca735b6894" providerId="LiveId" clId="{02F584DD-8992-4E2C-A31E-20F8674FAE58}" dt="2021-02-12T14:29:03.657" v="500" actId="478"/>
          <ac:spMkLst>
            <pc:docMk/>
            <pc:sldMk cId="3436256114" sldId="262"/>
            <ac:spMk id="3" creationId="{3DFEAB30-D088-40A3-B340-6E8D177EAE6C}"/>
          </ac:spMkLst>
        </pc:spChg>
        <pc:spChg chg="add del mod ord">
          <ac:chgData name="Billye Merritts" userId="2716f5ca735b6894" providerId="LiveId" clId="{02F584DD-8992-4E2C-A31E-20F8674FAE58}" dt="2021-02-12T14:28:22.840" v="490" actId="700"/>
          <ac:spMkLst>
            <pc:docMk/>
            <pc:sldMk cId="3436256114" sldId="262"/>
            <ac:spMk id="4" creationId="{C30916A5-C142-4D10-AC1D-A9DBD9D9DCCC}"/>
          </ac:spMkLst>
        </pc:spChg>
        <pc:spChg chg="add mod ord">
          <ac:chgData name="Billye Merritts" userId="2716f5ca735b6894" providerId="LiveId" clId="{02F584DD-8992-4E2C-A31E-20F8674FAE58}" dt="2021-02-12T14:34:31.188" v="582" actId="20577"/>
          <ac:spMkLst>
            <pc:docMk/>
            <pc:sldMk cId="3436256114" sldId="262"/>
            <ac:spMk id="6" creationId="{0BDBD1C2-CA43-4EBF-9213-26C2E123BD94}"/>
          </ac:spMkLst>
        </pc:spChg>
        <pc:spChg chg="add del mod">
          <ac:chgData name="Billye Merritts" userId="2716f5ca735b6894" providerId="LiveId" clId="{02F584DD-8992-4E2C-A31E-20F8674FAE58}" dt="2021-02-12T14:29:11.952" v="501" actId="478"/>
          <ac:spMkLst>
            <pc:docMk/>
            <pc:sldMk cId="3436256114" sldId="262"/>
            <ac:spMk id="8" creationId="{E4DF18B3-10D1-4651-A53D-F88BA630126D}"/>
          </ac:spMkLst>
        </pc:spChg>
        <pc:picChg chg="add del mod modCrop">
          <ac:chgData name="Billye Merritts" userId="2716f5ca735b6894" providerId="LiveId" clId="{02F584DD-8992-4E2C-A31E-20F8674FAE58}" dt="2021-02-12T14:34:43.575" v="583" actId="14100"/>
          <ac:picMkLst>
            <pc:docMk/>
            <pc:sldMk cId="3436256114" sldId="262"/>
            <ac:picMk id="5" creationId="{A1C422AA-1830-40AC-AA7C-5FC895C0066A}"/>
          </ac:picMkLst>
        </pc:picChg>
        <pc:picChg chg="add del mod">
          <ac:chgData name="Billye Merritts" userId="2716f5ca735b6894" providerId="LiveId" clId="{02F584DD-8992-4E2C-A31E-20F8674FAE58}" dt="2021-02-12T13:31:17.108" v="229" actId="478"/>
          <ac:picMkLst>
            <pc:docMk/>
            <pc:sldMk cId="3436256114" sldId="262"/>
            <ac:picMk id="7" creationId="{4401C4C4-9DF9-4452-9F05-AD68AA9377C7}"/>
          </ac:picMkLst>
        </pc:picChg>
        <pc:picChg chg="add mod">
          <ac:chgData name="Billye Merritts" userId="2716f5ca735b6894" providerId="LiveId" clId="{02F584DD-8992-4E2C-A31E-20F8674FAE58}" dt="2021-02-12T14:30:21.612" v="513" actId="14100"/>
          <ac:picMkLst>
            <pc:docMk/>
            <pc:sldMk cId="3436256114" sldId="262"/>
            <ac:picMk id="9" creationId="{0C570D06-7F93-4DE5-AEF1-CB6C0261096C}"/>
          </ac:picMkLst>
        </pc:picChg>
      </pc:sldChg>
      <pc:sldChg chg="addSp delSp modSp mod modClrScheme chgLayout">
        <pc:chgData name="Billye Merritts" userId="2716f5ca735b6894" providerId="LiveId" clId="{02F584DD-8992-4E2C-A31E-20F8674FAE58}" dt="2021-02-12T14:43:25.085" v="634" actId="1076"/>
        <pc:sldMkLst>
          <pc:docMk/>
          <pc:sldMk cId="666265414" sldId="263"/>
        </pc:sldMkLst>
        <pc:spChg chg="mod ord">
          <ac:chgData name="Billye Merritts" userId="2716f5ca735b6894" providerId="LiveId" clId="{02F584DD-8992-4E2C-A31E-20F8674FAE58}" dt="2021-02-12T14:43:20.736" v="633" actId="1076"/>
          <ac:spMkLst>
            <pc:docMk/>
            <pc:sldMk cId="666265414" sldId="263"/>
            <ac:spMk id="2" creationId="{A9D89165-1D33-4A96-B551-69EAA2FFD8F7}"/>
          </ac:spMkLst>
        </pc:spChg>
        <pc:spChg chg="del mod ord">
          <ac:chgData name="Billye Merritts" userId="2716f5ca735b6894" providerId="LiveId" clId="{02F584DD-8992-4E2C-A31E-20F8674FAE58}" dt="2021-02-12T14:40:15.122" v="618" actId="478"/>
          <ac:spMkLst>
            <pc:docMk/>
            <pc:sldMk cId="666265414" sldId="263"/>
            <ac:spMk id="3" creationId="{D13133D6-84A7-4928-8E27-46E5AD15FA10}"/>
          </ac:spMkLst>
        </pc:spChg>
        <pc:spChg chg="add del mod ord">
          <ac:chgData name="Billye Merritts" userId="2716f5ca735b6894" providerId="LiveId" clId="{02F584DD-8992-4E2C-A31E-20F8674FAE58}" dt="2021-02-12T14:39:06.150" v="602" actId="700"/>
          <ac:spMkLst>
            <pc:docMk/>
            <pc:sldMk cId="666265414" sldId="263"/>
            <ac:spMk id="12" creationId="{5E76BE83-1C69-497D-9B68-C35CCA8AE82A}"/>
          </ac:spMkLst>
        </pc:spChg>
        <pc:spChg chg="add mod ord">
          <ac:chgData name="Billye Merritts" userId="2716f5ca735b6894" providerId="LiveId" clId="{02F584DD-8992-4E2C-A31E-20F8674FAE58}" dt="2021-02-12T14:43:25.085" v="634" actId="1076"/>
          <ac:spMkLst>
            <pc:docMk/>
            <pc:sldMk cId="666265414" sldId="263"/>
            <ac:spMk id="13" creationId="{638D9099-C5CC-4FC7-9787-C49BC7FF34CB}"/>
          </ac:spMkLst>
        </pc:spChg>
        <pc:picChg chg="add del mod">
          <ac:chgData name="Billye Merritts" userId="2716f5ca735b6894" providerId="LiveId" clId="{02F584DD-8992-4E2C-A31E-20F8674FAE58}" dt="2021-02-12T13:51:23.516" v="298" actId="21"/>
          <ac:picMkLst>
            <pc:docMk/>
            <pc:sldMk cId="666265414" sldId="263"/>
            <ac:picMk id="5" creationId="{C958CF2A-4637-4F8C-BE09-C5D6A482E669}"/>
          </ac:picMkLst>
        </pc:picChg>
        <pc:picChg chg="add del mod">
          <ac:chgData name="Billye Merritts" userId="2716f5ca735b6894" providerId="LiveId" clId="{02F584DD-8992-4E2C-A31E-20F8674FAE58}" dt="2021-02-12T14:38:16.074" v="590" actId="478"/>
          <ac:picMkLst>
            <pc:docMk/>
            <pc:sldMk cId="666265414" sldId="263"/>
            <ac:picMk id="7" creationId="{8F09B3C6-7DC3-45B8-8B56-D58B3E2373FF}"/>
          </ac:picMkLst>
        </pc:picChg>
        <pc:picChg chg="add del mod">
          <ac:chgData name="Billye Merritts" userId="2716f5ca735b6894" providerId="LiveId" clId="{02F584DD-8992-4E2C-A31E-20F8674FAE58}" dt="2021-02-12T14:38:14.374" v="589" actId="478"/>
          <ac:picMkLst>
            <pc:docMk/>
            <pc:sldMk cId="666265414" sldId="263"/>
            <ac:picMk id="9" creationId="{534DAFCB-332F-4E6F-9403-DFE53CE44ECA}"/>
          </ac:picMkLst>
        </pc:picChg>
        <pc:picChg chg="add del mod">
          <ac:chgData name="Billye Merritts" userId="2716f5ca735b6894" providerId="LiveId" clId="{02F584DD-8992-4E2C-A31E-20F8674FAE58}" dt="2021-02-12T14:40:03.628" v="613" actId="478"/>
          <ac:picMkLst>
            <pc:docMk/>
            <pc:sldMk cId="666265414" sldId="263"/>
            <ac:picMk id="10" creationId="{4A432EA6-4748-4444-A919-E95153F1252B}"/>
          </ac:picMkLst>
        </pc:picChg>
        <pc:picChg chg="add mod modCrop">
          <ac:chgData name="Billye Merritts" userId="2716f5ca735b6894" providerId="LiveId" clId="{02F584DD-8992-4E2C-A31E-20F8674FAE58}" dt="2021-02-12T14:41:34.946" v="632" actId="1076"/>
          <ac:picMkLst>
            <pc:docMk/>
            <pc:sldMk cId="666265414" sldId="263"/>
            <ac:picMk id="11" creationId="{38CE644B-D05A-492F-BDE3-829CCA354FA1}"/>
          </ac:picMkLst>
        </pc:picChg>
      </pc:sldChg>
      <pc:sldChg chg="addSp delSp modSp mod ord modClrScheme chgLayout">
        <pc:chgData name="Billye Merritts" userId="2716f5ca735b6894" providerId="LiveId" clId="{02F584DD-8992-4E2C-A31E-20F8674FAE58}" dt="2021-02-12T15:52:57.070" v="1197" actId="478"/>
        <pc:sldMkLst>
          <pc:docMk/>
          <pc:sldMk cId="2843926181" sldId="264"/>
        </pc:sldMkLst>
        <pc:spChg chg="mod ord">
          <ac:chgData name="Billye Merritts" userId="2716f5ca735b6894" providerId="LiveId" clId="{02F584DD-8992-4E2C-A31E-20F8674FAE58}" dt="2021-02-12T15:21:19.717" v="739" actId="700"/>
          <ac:spMkLst>
            <pc:docMk/>
            <pc:sldMk cId="2843926181" sldId="264"/>
            <ac:spMk id="2" creationId="{26E23451-5887-4DA4-9DF3-F6F2EF46FDFC}"/>
          </ac:spMkLst>
        </pc:spChg>
        <pc:spChg chg="del mod ord">
          <ac:chgData name="Billye Merritts" userId="2716f5ca735b6894" providerId="LiveId" clId="{02F584DD-8992-4E2C-A31E-20F8674FAE58}" dt="2021-02-12T14:46:52.677" v="660" actId="21"/>
          <ac:spMkLst>
            <pc:docMk/>
            <pc:sldMk cId="2843926181" sldId="264"/>
            <ac:spMk id="3" creationId="{BD2D1196-E4A6-42C5-99E3-289EF95014F6}"/>
          </ac:spMkLst>
        </pc:spChg>
        <pc:spChg chg="add del mod ord">
          <ac:chgData name="Billye Merritts" userId="2716f5ca735b6894" providerId="LiveId" clId="{02F584DD-8992-4E2C-A31E-20F8674FAE58}" dt="2021-02-12T15:38:28.020" v="928" actId="21"/>
          <ac:spMkLst>
            <pc:docMk/>
            <pc:sldMk cId="2843926181" sldId="264"/>
            <ac:spMk id="4" creationId="{7210BAE6-21A6-407C-986C-1F76E4B93E19}"/>
          </ac:spMkLst>
        </pc:spChg>
        <pc:spChg chg="add del mod">
          <ac:chgData name="Billye Merritts" userId="2716f5ca735b6894" providerId="LiveId" clId="{02F584DD-8992-4E2C-A31E-20F8674FAE58}" dt="2021-02-12T14:47:00.958" v="661" actId="21"/>
          <ac:spMkLst>
            <pc:docMk/>
            <pc:sldMk cId="2843926181" sldId="264"/>
            <ac:spMk id="6" creationId="{BA732ED0-32DA-448B-8735-2682EBB7D7AE}"/>
          </ac:spMkLst>
        </pc:spChg>
        <pc:spChg chg="add del mod ord">
          <ac:chgData name="Billye Merritts" userId="2716f5ca735b6894" providerId="LiveId" clId="{02F584DD-8992-4E2C-A31E-20F8674FAE58}" dt="2021-02-12T15:21:43.869" v="746" actId="478"/>
          <ac:spMkLst>
            <pc:docMk/>
            <pc:sldMk cId="2843926181" sldId="264"/>
            <ac:spMk id="11" creationId="{668D1227-FE6F-4856-B78A-E071CDC1E2B2}"/>
          </ac:spMkLst>
        </pc:spChg>
        <pc:spChg chg="add del mod ord">
          <ac:chgData name="Billye Merritts" userId="2716f5ca735b6894" providerId="LiveId" clId="{02F584DD-8992-4E2C-A31E-20F8674FAE58}" dt="2021-02-12T15:21:52.834" v="748" actId="478"/>
          <ac:spMkLst>
            <pc:docMk/>
            <pc:sldMk cId="2843926181" sldId="264"/>
            <ac:spMk id="12" creationId="{9CE8FFBB-5CA1-4CD6-A0DD-0EE1C45A5A2D}"/>
          </ac:spMkLst>
        </pc:spChg>
        <pc:spChg chg="add del mod ord">
          <ac:chgData name="Billye Merritts" userId="2716f5ca735b6894" providerId="LiveId" clId="{02F584DD-8992-4E2C-A31E-20F8674FAE58}" dt="2021-02-12T15:22:13.151" v="752" actId="478"/>
          <ac:spMkLst>
            <pc:docMk/>
            <pc:sldMk cId="2843926181" sldId="264"/>
            <ac:spMk id="13" creationId="{4A669F34-AE41-4EBA-8FC6-BED5043BBB73}"/>
          </ac:spMkLst>
        </pc:spChg>
        <pc:spChg chg="add del mod">
          <ac:chgData name="Billye Merritts" userId="2716f5ca735b6894" providerId="LiveId" clId="{02F584DD-8992-4E2C-A31E-20F8674FAE58}" dt="2021-02-12T15:52:57.070" v="1197" actId="478"/>
          <ac:spMkLst>
            <pc:docMk/>
            <pc:sldMk cId="2843926181" sldId="264"/>
            <ac:spMk id="15" creationId="{EF18C601-9CBF-404B-AEF5-1F48DC6A0EA7}"/>
          </ac:spMkLst>
        </pc:spChg>
        <pc:picChg chg="add mod">
          <ac:chgData name="Billye Merritts" userId="2716f5ca735b6894" providerId="LiveId" clId="{02F584DD-8992-4E2C-A31E-20F8674FAE58}" dt="2021-02-12T15:22:08.807" v="751" actId="14100"/>
          <ac:picMkLst>
            <pc:docMk/>
            <pc:sldMk cId="2843926181" sldId="264"/>
            <ac:picMk id="8" creationId="{545FF779-0B1C-42F4-BF98-3B25CAF926A8}"/>
          </ac:picMkLst>
        </pc:picChg>
        <pc:picChg chg="add mod">
          <ac:chgData name="Billye Merritts" userId="2716f5ca735b6894" providerId="LiveId" clId="{02F584DD-8992-4E2C-A31E-20F8674FAE58}" dt="2021-02-12T15:22:17.850" v="753" actId="14100"/>
          <ac:picMkLst>
            <pc:docMk/>
            <pc:sldMk cId="2843926181" sldId="264"/>
            <ac:picMk id="10" creationId="{D52C4C1F-F3F7-499B-8BA6-0723FC562264}"/>
          </ac:picMkLst>
        </pc:picChg>
      </pc:sldChg>
      <pc:sldChg chg="addSp delSp modSp mod setBg setClrOvrMap delDesignElem chgLayout">
        <pc:chgData name="Billye Merritts" userId="2716f5ca735b6894" providerId="LiveId" clId="{02F584DD-8992-4E2C-A31E-20F8674FAE58}" dt="2021-02-12T15:56:41.083" v="1206" actId="732"/>
        <pc:sldMkLst>
          <pc:docMk/>
          <pc:sldMk cId="421656235" sldId="265"/>
        </pc:sldMkLst>
        <pc:spChg chg="mod ord">
          <ac:chgData name="Billye Merritts" userId="2716f5ca735b6894" providerId="LiveId" clId="{02F584DD-8992-4E2C-A31E-20F8674FAE58}" dt="2021-02-12T15:54:26.074" v="1200" actId="26606"/>
          <ac:spMkLst>
            <pc:docMk/>
            <pc:sldMk cId="421656235" sldId="265"/>
            <ac:spMk id="2" creationId="{37299108-AF03-45DB-B861-488E97D6949A}"/>
          </ac:spMkLst>
        </pc:spChg>
        <pc:spChg chg="add del">
          <ac:chgData name="Billye Merritts" userId="2716f5ca735b6894" providerId="LiveId" clId="{02F584DD-8992-4E2C-A31E-20F8674FAE58}" dt="2021-02-12T15:28:08.931" v="811" actId="26606"/>
          <ac:spMkLst>
            <pc:docMk/>
            <pc:sldMk cId="421656235" sldId="265"/>
            <ac:spMk id="3" creationId="{1D347413-0054-4828-9548-83CA2936A77F}"/>
          </ac:spMkLst>
        </pc:spChg>
        <pc:spChg chg="add del mod ord">
          <ac:chgData name="Billye Merritts" userId="2716f5ca735b6894" providerId="LiveId" clId="{02F584DD-8992-4E2C-A31E-20F8674FAE58}" dt="2021-02-12T15:56:14.548" v="1201" actId="22"/>
          <ac:spMkLst>
            <pc:docMk/>
            <pc:sldMk cId="421656235" sldId="265"/>
            <ac:spMk id="4" creationId="{7F47433F-888B-4137-88A3-2EC2A71FAF31}"/>
          </ac:spMkLst>
        </pc:spChg>
        <pc:spChg chg="add">
          <ac:chgData name="Billye Merritts" userId="2716f5ca735b6894" providerId="LiveId" clId="{02F584DD-8992-4E2C-A31E-20F8674FAE58}" dt="2021-02-12T15:54:26.074" v="1200" actId="26606"/>
          <ac:spMkLst>
            <pc:docMk/>
            <pc:sldMk cId="421656235" sldId="265"/>
            <ac:spMk id="6" creationId="{C314C310-850D-4491-AA52-C75BEA68B68C}"/>
          </ac:spMkLst>
        </pc:spChg>
        <pc:spChg chg="add del">
          <ac:chgData name="Billye Merritts" userId="2716f5ca735b6894" providerId="LiveId" clId="{02F584DD-8992-4E2C-A31E-20F8674FAE58}" dt="2021-02-12T15:28:08.197" v="808" actId="26606"/>
          <ac:spMkLst>
            <pc:docMk/>
            <pc:sldMk cId="421656235" sldId="265"/>
            <ac:spMk id="10" creationId="{4DB4846F-6AA5-4DB3-9581-D95F22BD5662}"/>
          </ac:spMkLst>
        </pc:spChg>
        <pc:spChg chg="add del">
          <ac:chgData name="Billye Merritts" userId="2716f5ca735b6894" providerId="LiveId" clId="{02F584DD-8992-4E2C-A31E-20F8674FAE58}" dt="2021-02-12T15:27:51.739" v="804" actId="26606"/>
          <ac:spMkLst>
            <pc:docMk/>
            <pc:sldMk cId="421656235" sldId="265"/>
            <ac:spMk id="12" creationId="{73C0A186-7444-4460-9C37-532E7671E99E}"/>
          </ac:spMkLst>
        </pc:spChg>
        <pc:spChg chg="add del">
          <ac:chgData name="Billye Merritts" userId="2716f5ca735b6894" providerId="LiveId" clId="{02F584DD-8992-4E2C-A31E-20F8674FAE58}" dt="2021-02-12T15:28:08.197" v="808" actId="26606"/>
          <ac:spMkLst>
            <pc:docMk/>
            <pc:sldMk cId="421656235" sldId="265"/>
            <ac:spMk id="16" creationId="{A1081473-BB93-49A4-B605-4E2053739770}"/>
          </ac:spMkLst>
        </pc:spChg>
        <pc:spChg chg="add del">
          <ac:chgData name="Billye Merritts" userId="2716f5ca735b6894" providerId="LiveId" clId="{02F584DD-8992-4E2C-A31E-20F8674FAE58}" dt="2021-02-12T15:27:51.739" v="804" actId="26606"/>
          <ac:spMkLst>
            <pc:docMk/>
            <pc:sldMk cId="421656235" sldId="265"/>
            <ac:spMk id="18" creationId="{029C0D00-401D-42B7-94D8-008C7DAA8E80}"/>
          </ac:spMkLst>
        </pc:spChg>
        <pc:spChg chg="add del">
          <ac:chgData name="Billye Merritts" userId="2716f5ca735b6894" providerId="LiveId" clId="{02F584DD-8992-4E2C-A31E-20F8674FAE58}" dt="2021-02-12T15:28:03.639" v="806" actId="26606"/>
          <ac:spMkLst>
            <pc:docMk/>
            <pc:sldMk cId="421656235" sldId="265"/>
            <ac:spMk id="21" creationId="{73C0A186-7444-4460-9C37-532E7671E99E}"/>
          </ac:spMkLst>
        </pc:spChg>
        <pc:spChg chg="add del">
          <ac:chgData name="Billye Merritts" userId="2716f5ca735b6894" providerId="LiveId" clId="{02F584DD-8992-4E2C-A31E-20F8674FAE58}" dt="2021-02-12T15:28:08.197" v="808" actId="26606"/>
          <ac:spMkLst>
            <pc:docMk/>
            <pc:sldMk cId="421656235" sldId="265"/>
            <ac:spMk id="25" creationId="{FB3EF4D6-026A-4D52-B916-967329EE3FFE}"/>
          </ac:spMkLst>
        </pc:spChg>
        <pc:spChg chg="add del">
          <ac:chgData name="Billye Merritts" userId="2716f5ca735b6894" providerId="LiveId" clId="{02F584DD-8992-4E2C-A31E-20F8674FAE58}" dt="2021-02-12T15:28:08.197" v="808" actId="26606"/>
          <ac:spMkLst>
            <pc:docMk/>
            <pc:sldMk cId="421656235" sldId="265"/>
            <ac:spMk id="26" creationId="{D54EC22E-2292-4292-A80B-E81DF64BFB26}"/>
          </ac:spMkLst>
        </pc:spChg>
        <pc:spChg chg="add del">
          <ac:chgData name="Billye Merritts" userId="2716f5ca735b6894" providerId="LiveId" clId="{02F584DD-8992-4E2C-A31E-20F8674FAE58}" dt="2021-02-12T15:28:08.197" v="808" actId="26606"/>
          <ac:spMkLst>
            <pc:docMk/>
            <pc:sldMk cId="421656235" sldId="265"/>
            <ac:spMk id="27" creationId="{CC1C7165-8A3A-44EB-88D0-4EFA36A004E2}"/>
          </ac:spMkLst>
        </pc:spChg>
        <pc:spChg chg="add del">
          <ac:chgData name="Billye Merritts" userId="2716f5ca735b6894" providerId="LiveId" clId="{02F584DD-8992-4E2C-A31E-20F8674FAE58}" dt="2021-02-12T15:28:08.197" v="808" actId="26606"/>
          <ac:spMkLst>
            <pc:docMk/>
            <pc:sldMk cId="421656235" sldId="265"/>
            <ac:spMk id="28" creationId="{1D347413-0054-4828-9548-83CA2936A77F}"/>
          </ac:spMkLst>
        </pc:spChg>
        <pc:spChg chg="add del">
          <ac:chgData name="Billye Merritts" userId="2716f5ca735b6894" providerId="LiveId" clId="{02F584DD-8992-4E2C-A31E-20F8674FAE58}" dt="2021-02-12T15:28:08.863" v="810" actId="26606"/>
          <ac:spMkLst>
            <pc:docMk/>
            <pc:sldMk cId="421656235" sldId="265"/>
            <ac:spMk id="32" creationId="{73C0A186-7444-4460-9C37-532E7671E99E}"/>
          </ac:spMkLst>
        </pc:spChg>
        <pc:spChg chg="add del">
          <ac:chgData name="Billye Merritts" userId="2716f5ca735b6894" providerId="LiveId" clId="{02F584DD-8992-4E2C-A31E-20F8674FAE58}" dt="2021-02-12T15:28:08.863" v="810" actId="26606"/>
          <ac:spMkLst>
            <pc:docMk/>
            <pc:sldMk cId="421656235" sldId="265"/>
            <ac:spMk id="35" creationId="{029C0D00-401D-42B7-94D8-008C7DAA8E80}"/>
          </ac:spMkLst>
        </pc:spChg>
        <pc:spChg chg="add del">
          <ac:chgData name="Billye Merritts" userId="2716f5ca735b6894" providerId="LiveId" clId="{02F584DD-8992-4E2C-A31E-20F8674FAE58}" dt="2021-02-12T15:54:18.772" v="1198" actId="700"/>
          <ac:spMkLst>
            <pc:docMk/>
            <pc:sldMk cId="421656235" sldId="265"/>
            <ac:spMk id="39" creationId="{73C0A186-7444-4460-9C37-532E7671E99E}"/>
          </ac:spMkLst>
        </pc:spChg>
        <pc:grpChg chg="add del">
          <ac:chgData name="Billye Merritts" userId="2716f5ca735b6894" providerId="LiveId" clId="{02F584DD-8992-4E2C-A31E-20F8674FAE58}" dt="2021-02-12T15:27:51.739" v="804" actId="26606"/>
          <ac:grpSpMkLst>
            <pc:docMk/>
            <pc:sldMk cId="421656235" sldId="265"/>
            <ac:grpSpMk id="8" creationId="{93E10248-AF0E-477D-B4D2-47C02CE4E353}"/>
          </ac:grpSpMkLst>
        </pc:grpChg>
        <pc:grpChg chg="add">
          <ac:chgData name="Billye Merritts" userId="2716f5ca735b6894" providerId="LiveId" clId="{02F584DD-8992-4E2C-A31E-20F8674FAE58}" dt="2021-02-12T15:54:26.074" v="1200" actId="26606"/>
          <ac:grpSpMkLst>
            <pc:docMk/>
            <pc:sldMk cId="421656235" sldId="265"/>
            <ac:grpSpMk id="11" creationId="{D4EC3799-3F52-48CE-85CC-83AED368EB42}"/>
          </ac:grpSpMkLst>
        </pc:grpChg>
        <pc:grpChg chg="add del">
          <ac:chgData name="Billye Merritts" userId="2716f5ca735b6894" providerId="LiveId" clId="{02F584DD-8992-4E2C-A31E-20F8674FAE58}" dt="2021-02-12T15:27:51.739" v="804" actId="26606"/>
          <ac:grpSpMkLst>
            <pc:docMk/>
            <pc:sldMk cId="421656235" sldId="265"/>
            <ac:grpSpMk id="14" creationId="{5F72ECA3-2A46-4A5A-8330-12F7E22105BD}"/>
          </ac:grpSpMkLst>
        </pc:grpChg>
        <pc:grpChg chg="add del">
          <ac:chgData name="Billye Merritts" userId="2716f5ca735b6894" providerId="LiveId" clId="{02F584DD-8992-4E2C-A31E-20F8674FAE58}" dt="2021-02-12T15:28:03.639" v="806" actId="26606"/>
          <ac:grpSpMkLst>
            <pc:docMk/>
            <pc:sldMk cId="421656235" sldId="265"/>
            <ac:grpSpMk id="20" creationId="{93E10248-AF0E-477D-B4D2-47C02CE4E353}"/>
          </ac:grpSpMkLst>
        </pc:grpChg>
        <pc:grpChg chg="add del">
          <ac:chgData name="Billye Merritts" userId="2716f5ca735b6894" providerId="LiveId" clId="{02F584DD-8992-4E2C-A31E-20F8674FAE58}" dt="2021-02-12T15:28:03.639" v="806" actId="26606"/>
          <ac:grpSpMkLst>
            <pc:docMk/>
            <pc:sldMk cId="421656235" sldId="265"/>
            <ac:grpSpMk id="22" creationId="{F1ECA4FE-7D2F-4576-B767-3A5F5ABFE90F}"/>
          </ac:grpSpMkLst>
        </pc:grpChg>
        <pc:grpChg chg="add del">
          <ac:chgData name="Billye Merritts" userId="2716f5ca735b6894" providerId="LiveId" clId="{02F584DD-8992-4E2C-A31E-20F8674FAE58}" dt="2021-02-12T15:28:08.863" v="810" actId="26606"/>
          <ac:grpSpMkLst>
            <pc:docMk/>
            <pc:sldMk cId="421656235" sldId="265"/>
            <ac:grpSpMk id="30" creationId="{93E10248-AF0E-477D-B4D2-47C02CE4E353}"/>
          </ac:grpSpMkLst>
        </pc:grpChg>
        <pc:grpChg chg="add del">
          <ac:chgData name="Billye Merritts" userId="2716f5ca735b6894" providerId="LiveId" clId="{02F584DD-8992-4E2C-A31E-20F8674FAE58}" dt="2021-02-12T15:28:08.863" v="810" actId="26606"/>
          <ac:grpSpMkLst>
            <pc:docMk/>
            <pc:sldMk cId="421656235" sldId="265"/>
            <ac:grpSpMk id="33" creationId="{5F72ECA3-2A46-4A5A-8330-12F7E22105BD}"/>
          </ac:grpSpMkLst>
        </pc:grpChg>
        <pc:grpChg chg="add del">
          <ac:chgData name="Billye Merritts" userId="2716f5ca735b6894" providerId="LiveId" clId="{02F584DD-8992-4E2C-A31E-20F8674FAE58}" dt="2021-02-12T15:54:18.772" v="1198" actId="700"/>
          <ac:grpSpMkLst>
            <pc:docMk/>
            <pc:sldMk cId="421656235" sldId="265"/>
            <ac:grpSpMk id="37" creationId="{93E10248-AF0E-477D-B4D2-47C02CE4E353}"/>
          </ac:grpSpMkLst>
        </pc:grpChg>
        <pc:grpChg chg="add del">
          <ac:chgData name="Billye Merritts" userId="2716f5ca735b6894" providerId="LiveId" clId="{02F584DD-8992-4E2C-A31E-20F8674FAE58}" dt="2021-02-12T15:54:18.772" v="1198" actId="700"/>
          <ac:grpSpMkLst>
            <pc:docMk/>
            <pc:sldMk cId="421656235" sldId="265"/>
            <ac:grpSpMk id="40" creationId="{F1ECA4FE-7D2F-4576-B767-3A5F5ABFE90F}"/>
          </ac:grpSpMkLst>
        </pc:grpChg>
        <pc:picChg chg="add mod ord modCrop">
          <ac:chgData name="Billye Merritts" userId="2716f5ca735b6894" providerId="LiveId" clId="{02F584DD-8992-4E2C-A31E-20F8674FAE58}" dt="2021-02-12T15:56:41.083" v="1206" actId="732"/>
          <ac:picMkLst>
            <pc:docMk/>
            <pc:sldMk cId="421656235" sldId="265"/>
            <ac:picMk id="19" creationId="{1CECE00A-6D30-49C8-92B2-800291B2FC91}"/>
          </ac:picMkLst>
        </pc:picChg>
        <pc:cxnChg chg="add">
          <ac:chgData name="Billye Merritts" userId="2716f5ca735b6894" providerId="LiveId" clId="{02F584DD-8992-4E2C-A31E-20F8674FAE58}" dt="2021-02-12T15:54:26.074" v="1200" actId="26606"/>
          <ac:cxnSpMkLst>
            <pc:docMk/>
            <pc:sldMk cId="421656235" sldId="265"/>
            <ac:cxnSpMk id="17" creationId="{789E20C7-BB50-4317-93C7-90C8ED80B275}"/>
          </ac:cxnSpMkLst>
        </pc:cxnChg>
        <pc:cxnChg chg="add del">
          <ac:chgData name="Billye Merritts" userId="2716f5ca735b6894" providerId="LiveId" clId="{02F584DD-8992-4E2C-A31E-20F8674FAE58}" dt="2021-02-12T15:28:03.639" v="806" actId="26606"/>
          <ac:cxnSpMkLst>
            <pc:docMk/>
            <pc:sldMk cId="421656235" sldId="265"/>
            <ac:cxnSpMk id="23" creationId="{E81F53E2-F556-42FA-8D24-113839EE19F8}"/>
          </ac:cxnSpMkLst>
        </pc:cxnChg>
        <pc:cxnChg chg="add del">
          <ac:chgData name="Billye Merritts" userId="2716f5ca735b6894" providerId="LiveId" clId="{02F584DD-8992-4E2C-A31E-20F8674FAE58}" dt="2021-02-12T15:54:18.772" v="1198" actId="700"/>
          <ac:cxnSpMkLst>
            <pc:docMk/>
            <pc:sldMk cId="421656235" sldId="265"/>
            <ac:cxnSpMk id="42" creationId="{E81F53E2-F556-42FA-8D24-113839EE19F8}"/>
          </ac:cxnSpMkLst>
        </pc:cxnChg>
      </pc:sldChg>
      <pc:sldChg chg="addSp delSp modSp new mod ord modClrScheme chgLayout">
        <pc:chgData name="Billye Merritts" userId="2716f5ca735b6894" providerId="LiveId" clId="{02F584DD-8992-4E2C-A31E-20F8674FAE58}" dt="2021-02-12T15:51:10.077" v="1190" actId="20577"/>
        <pc:sldMkLst>
          <pc:docMk/>
          <pc:sldMk cId="3343942514" sldId="266"/>
        </pc:sldMkLst>
        <pc:spChg chg="mod ord">
          <ac:chgData name="Billye Merritts" userId="2716f5ca735b6894" providerId="LiveId" clId="{02F584DD-8992-4E2C-A31E-20F8674FAE58}" dt="2021-02-12T14:44:51.159" v="644" actId="27636"/>
          <ac:spMkLst>
            <pc:docMk/>
            <pc:sldMk cId="3343942514" sldId="266"/>
            <ac:spMk id="2" creationId="{BEDAA6E0-E10E-42DE-BAD6-EF5C5A63E2D7}"/>
          </ac:spMkLst>
        </pc:spChg>
        <pc:spChg chg="del mod">
          <ac:chgData name="Billye Merritts" userId="2716f5ca735b6894" providerId="LiveId" clId="{02F584DD-8992-4E2C-A31E-20F8674FAE58}" dt="2021-02-12T13:46:29.227" v="282" actId="478"/>
          <ac:spMkLst>
            <pc:docMk/>
            <pc:sldMk cId="3343942514" sldId="266"/>
            <ac:spMk id="3" creationId="{02E0C1CA-6EF4-4D99-9D16-99A6372B2CF7}"/>
          </ac:spMkLst>
        </pc:spChg>
        <pc:spChg chg="add del mod ord">
          <ac:chgData name="Billye Merritts" userId="2716f5ca735b6894" providerId="LiveId" clId="{02F584DD-8992-4E2C-A31E-20F8674FAE58}" dt="2021-02-12T14:44:09.162" v="639" actId="700"/>
          <ac:spMkLst>
            <pc:docMk/>
            <pc:sldMk cId="3343942514" sldId="266"/>
            <ac:spMk id="8" creationId="{2706045C-5588-488A-BF50-80D498D9369C}"/>
          </ac:spMkLst>
        </pc:spChg>
        <pc:spChg chg="add del mod ord">
          <ac:chgData name="Billye Merritts" userId="2716f5ca735b6894" providerId="LiveId" clId="{02F584DD-8992-4E2C-A31E-20F8674FAE58}" dt="2021-02-12T14:44:09.162" v="639" actId="700"/>
          <ac:spMkLst>
            <pc:docMk/>
            <pc:sldMk cId="3343942514" sldId="266"/>
            <ac:spMk id="9" creationId="{64A53641-B5E1-4951-A872-6659CC487714}"/>
          </ac:spMkLst>
        </pc:spChg>
        <pc:spChg chg="add del mod ord">
          <ac:chgData name="Billye Merritts" userId="2716f5ca735b6894" providerId="LiveId" clId="{02F584DD-8992-4E2C-A31E-20F8674FAE58}" dt="2021-02-12T14:44:51.139" v="643" actId="700"/>
          <ac:spMkLst>
            <pc:docMk/>
            <pc:sldMk cId="3343942514" sldId="266"/>
            <ac:spMk id="10" creationId="{71F281F7-293B-428A-BD17-CC0124059F75}"/>
          </ac:spMkLst>
        </pc:spChg>
        <pc:spChg chg="add mod">
          <ac:chgData name="Billye Merritts" userId="2716f5ca735b6894" providerId="LiveId" clId="{02F584DD-8992-4E2C-A31E-20F8674FAE58}" dt="2021-02-12T15:51:10.077" v="1190" actId="20577"/>
          <ac:spMkLst>
            <pc:docMk/>
            <pc:sldMk cId="3343942514" sldId="266"/>
            <ac:spMk id="12" creationId="{10AEFD9C-2056-4E06-9B77-8446B7959D77}"/>
          </ac:spMkLst>
        </pc:spChg>
        <pc:picChg chg="add mod modCrop">
          <ac:chgData name="Billye Merritts" userId="2716f5ca735b6894" providerId="LiveId" clId="{02F584DD-8992-4E2C-A31E-20F8674FAE58}" dt="2021-02-12T15:41:08.009" v="932" actId="1076"/>
          <ac:picMkLst>
            <pc:docMk/>
            <pc:sldMk cId="3343942514" sldId="266"/>
            <ac:picMk id="5" creationId="{9AB9D1BC-6C4D-4480-B65B-F84D6FE2C22D}"/>
          </ac:picMkLst>
        </pc:picChg>
        <pc:picChg chg="add del mod">
          <ac:chgData name="Billye Merritts" userId="2716f5ca735b6894" providerId="LiveId" clId="{02F584DD-8992-4E2C-A31E-20F8674FAE58}" dt="2021-02-12T14:43:46.588" v="636" actId="478"/>
          <ac:picMkLst>
            <pc:docMk/>
            <pc:sldMk cId="3343942514" sldId="266"/>
            <ac:picMk id="7" creationId="{EDD3C273-9F03-4F6D-B64E-C2C9E86A2FF2}"/>
          </ac:picMkLst>
        </pc:picChg>
      </pc:sldChg>
      <pc:sldChg chg="addSp delSp modSp new del mod">
        <pc:chgData name="Billye Merritts" userId="2716f5ca735b6894" providerId="LiveId" clId="{02F584DD-8992-4E2C-A31E-20F8674FAE58}" dt="2021-02-12T14:43:35.317" v="635" actId="2696"/>
        <pc:sldMkLst>
          <pc:docMk/>
          <pc:sldMk cId="1878445258" sldId="267"/>
        </pc:sldMkLst>
        <pc:spChg chg="mod">
          <ac:chgData name="Billye Merritts" userId="2716f5ca735b6894" providerId="LiveId" clId="{02F584DD-8992-4E2C-A31E-20F8674FAE58}" dt="2021-02-12T13:58:40.718" v="437" actId="20577"/>
          <ac:spMkLst>
            <pc:docMk/>
            <pc:sldMk cId="1878445258" sldId="267"/>
            <ac:spMk id="2" creationId="{0B9D6F63-A94B-4BB0-89B5-6F846337339F}"/>
          </ac:spMkLst>
        </pc:spChg>
        <pc:spChg chg="del mod">
          <ac:chgData name="Billye Merritts" userId="2716f5ca735b6894" providerId="LiveId" clId="{02F584DD-8992-4E2C-A31E-20F8674FAE58}" dt="2021-02-12T13:49:47.627" v="295" actId="478"/>
          <ac:spMkLst>
            <pc:docMk/>
            <pc:sldMk cId="1878445258" sldId="267"/>
            <ac:spMk id="3" creationId="{AAF8D0C4-E9FF-47B6-BEF7-670294A1DF2F}"/>
          </ac:spMkLst>
        </pc:spChg>
        <pc:picChg chg="add del mod">
          <ac:chgData name="Billye Merritts" userId="2716f5ca735b6894" providerId="LiveId" clId="{02F584DD-8992-4E2C-A31E-20F8674FAE58}" dt="2021-02-12T14:38:25.552" v="591" actId="21"/>
          <ac:picMkLst>
            <pc:docMk/>
            <pc:sldMk cId="1878445258" sldId="267"/>
            <ac:picMk id="5" creationId="{72D17586-89AF-4E02-BF0E-AED83985B9E0}"/>
          </ac:picMkLst>
        </pc:picChg>
        <pc:picChg chg="add del mod">
          <ac:chgData name="Billye Merritts" userId="2716f5ca735b6894" providerId="LiveId" clId="{02F584DD-8992-4E2C-A31E-20F8674FAE58}" dt="2021-02-12T14:38:34.256" v="593" actId="21"/>
          <ac:picMkLst>
            <pc:docMk/>
            <pc:sldMk cId="1878445258" sldId="267"/>
            <ac:picMk id="6" creationId="{8A5E3A24-B438-435B-B65C-175DB1A2884C}"/>
          </ac:picMkLst>
        </pc:picChg>
      </pc:sldChg>
      <pc:sldChg chg="addSp delSp modSp new mod setBg setClrOvrMap addCm delCm">
        <pc:chgData name="Billye Merritts" userId="2716f5ca735b6894" providerId="LiveId" clId="{02F584DD-8992-4E2C-A31E-20F8674FAE58}" dt="2021-02-12T15:52:39.967" v="1196" actId="14100"/>
        <pc:sldMkLst>
          <pc:docMk/>
          <pc:sldMk cId="1967789513" sldId="267"/>
        </pc:sldMkLst>
        <pc:spChg chg="mod ord">
          <ac:chgData name="Billye Merritts" userId="2716f5ca735b6894" providerId="LiveId" clId="{02F584DD-8992-4E2C-A31E-20F8674FAE58}" dt="2021-02-12T15:52:20.654" v="1194" actId="27636"/>
          <ac:spMkLst>
            <pc:docMk/>
            <pc:sldMk cId="1967789513" sldId="267"/>
            <ac:spMk id="2" creationId="{E1E128F2-BF06-4B96-A7CC-81E9A0B6E210}"/>
          </ac:spMkLst>
        </pc:spChg>
        <pc:spChg chg="del">
          <ac:chgData name="Billye Merritts" userId="2716f5ca735b6894" providerId="LiveId" clId="{02F584DD-8992-4E2C-A31E-20F8674FAE58}" dt="2021-02-12T15:23:26.624" v="757"/>
          <ac:spMkLst>
            <pc:docMk/>
            <pc:sldMk cId="1967789513" sldId="267"/>
            <ac:spMk id="3" creationId="{4A3B16B5-026D-4212-BB94-5C1E64D101AA}"/>
          </ac:spMkLst>
        </pc:spChg>
        <pc:spChg chg="del mod ord">
          <ac:chgData name="Billye Merritts" userId="2716f5ca735b6894" providerId="LiveId" clId="{02F584DD-8992-4E2C-A31E-20F8674FAE58}" dt="2021-02-12T15:26:51.491" v="790" actId="478"/>
          <ac:spMkLst>
            <pc:docMk/>
            <pc:sldMk cId="1967789513" sldId="267"/>
            <ac:spMk id="4" creationId="{37767444-7B0B-4FDE-91D1-7E4A9EC29622}"/>
          </ac:spMkLst>
        </pc:spChg>
        <pc:spChg chg="add mod">
          <ac:chgData name="Billye Merritts" userId="2716f5ca735b6894" providerId="LiveId" clId="{02F584DD-8992-4E2C-A31E-20F8674FAE58}" dt="2021-02-12T15:31:20.008" v="854" actId="20577"/>
          <ac:spMkLst>
            <pc:docMk/>
            <pc:sldMk cId="1967789513" sldId="267"/>
            <ac:spMk id="7" creationId="{E856D51F-A087-4D04-838F-7F074031340F}"/>
          </ac:spMkLst>
        </pc:spChg>
        <pc:spChg chg="add del mod">
          <ac:chgData name="Billye Merritts" userId="2716f5ca735b6894" providerId="LiveId" clId="{02F584DD-8992-4E2C-A31E-20F8674FAE58}" dt="2021-02-12T15:31:48.425" v="857"/>
          <ac:spMkLst>
            <pc:docMk/>
            <pc:sldMk cId="1967789513" sldId="267"/>
            <ac:spMk id="8" creationId="{72531F71-9A2A-4A56-97D7-0CD8B11F85A1}"/>
          </ac:spMkLst>
        </pc:spChg>
        <pc:spChg chg="add mod">
          <ac:chgData name="Billye Merritts" userId="2716f5ca735b6894" providerId="LiveId" clId="{02F584DD-8992-4E2C-A31E-20F8674FAE58}" dt="2021-02-12T15:33:42.563" v="917" actId="1076"/>
          <ac:spMkLst>
            <pc:docMk/>
            <pc:sldMk cId="1967789513" sldId="267"/>
            <ac:spMk id="9" creationId="{6820E91B-D648-441C-B990-DA618F282E46}"/>
          </ac:spMkLst>
        </pc:spChg>
        <pc:spChg chg="add del">
          <ac:chgData name="Billye Merritts" userId="2716f5ca735b6894" providerId="LiveId" clId="{02F584DD-8992-4E2C-A31E-20F8674FAE58}" dt="2021-02-12T15:24:50.365" v="770" actId="26606"/>
          <ac:spMkLst>
            <pc:docMk/>
            <pc:sldMk cId="1967789513" sldId="267"/>
            <ac:spMk id="21" creationId="{59647F54-801D-44AB-8284-EDDFF7763139}"/>
          </ac:spMkLst>
        </pc:spChg>
        <pc:spChg chg="add del">
          <ac:chgData name="Billye Merritts" userId="2716f5ca735b6894" providerId="LiveId" clId="{02F584DD-8992-4E2C-A31E-20F8674FAE58}" dt="2021-02-12T15:24:50.365" v="770" actId="26606"/>
          <ac:spMkLst>
            <pc:docMk/>
            <pc:sldMk cId="1967789513" sldId="267"/>
            <ac:spMk id="23" creationId="{510C9632-BB6F-48EE-AB65-501878BA5DB6}"/>
          </ac:spMkLst>
        </pc:spChg>
        <pc:spChg chg="add del">
          <ac:chgData name="Billye Merritts" userId="2716f5ca735b6894" providerId="LiveId" clId="{02F584DD-8992-4E2C-A31E-20F8674FAE58}" dt="2021-02-12T15:24:50.365" v="770" actId="26606"/>
          <ac:spMkLst>
            <pc:docMk/>
            <pc:sldMk cId="1967789513" sldId="267"/>
            <ac:spMk id="25" creationId="{4EC8AAB6-953B-4D29-9967-3C44D06BB4E8}"/>
          </ac:spMkLst>
        </pc:spChg>
        <pc:spChg chg="add del">
          <ac:chgData name="Billye Merritts" userId="2716f5ca735b6894" providerId="LiveId" clId="{02F584DD-8992-4E2C-A31E-20F8674FAE58}" dt="2021-02-12T15:24:50.365" v="770" actId="26606"/>
          <ac:spMkLst>
            <pc:docMk/>
            <pc:sldMk cId="1967789513" sldId="267"/>
            <ac:spMk id="27" creationId="{C89ED458-2326-40DC-9C7B-1A717B6551AD}"/>
          </ac:spMkLst>
        </pc:spChg>
        <pc:spChg chg="add del">
          <ac:chgData name="Billye Merritts" userId="2716f5ca735b6894" providerId="LiveId" clId="{02F584DD-8992-4E2C-A31E-20F8674FAE58}" dt="2021-02-12T15:24:50.365" v="770" actId="26606"/>
          <ac:spMkLst>
            <pc:docMk/>
            <pc:sldMk cId="1967789513" sldId="267"/>
            <ac:spMk id="29" creationId="{6F9D1DE6-E368-4F07-85F9-D5B767477DDF}"/>
          </ac:spMkLst>
        </pc:spChg>
        <pc:spChg chg="add del">
          <ac:chgData name="Billye Merritts" userId="2716f5ca735b6894" providerId="LiveId" clId="{02F584DD-8992-4E2C-A31E-20F8674FAE58}" dt="2021-02-12T15:24:50.365" v="770" actId="26606"/>
          <ac:spMkLst>
            <pc:docMk/>
            <pc:sldMk cId="1967789513" sldId="267"/>
            <ac:spMk id="31" creationId="{F63B1F66-4ACE-4A01-8ADF-F175A9C358B2}"/>
          </ac:spMkLst>
        </pc:spChg>
        <pc:spChg chg="add del">
          <ac:chgData name="Billye Merritts" userId="2716f5ca735b6894" providerId="LiveId" clId="{02F584DD-8992-4E2C-A31E-20F8674FAE58}" dt="2021-02-12T15:24:50.365" v="770" actId="26606"/>
          <ac:spMkLst>
            <pc:docMk/>
            <pc:sldMk cId="1967789513" sldId="267"/>
            <ac:spMk id="33" creationId="{CF8448ED-9332-4A9B-8CAB-B1985E596E20}"/>
          </ac:spMkLst>
        </pc:spChg>
        <pc:spChg chg="add del">
          <ac:chgData name="Billye Merritts" userId="2716f5ca735b6894" providerId="LiveId" clId="{02F584DD-8992-4E2C-A31E-20F8674FAE58}" dt="2021-02-12T15:24:50.365" v="770" actId="26606"/>
          <ac:spMkLst>
            <pc:docMk/>
            <pc:sldMk cId="1967789513" sldId="267"/>
            <ac:spMk id="35" creationId="{ED3A2261-1C75-40FF-8CD6-18C5900C1C8D}"/>
          </ac:spMkLst>
        </pc:spChg>
        <pc:spChg chg="add del">
          <ac:chgData name="Billye Merritts" userId="2716f5ca735b6894" providerId="LiveId" clId="{02F584DD-8992-4E2C-A31E-20F8674FAE58}" dt="2021-02-12T15:24:39.863" v="765" actId="26606"/>
          <ac:spMkLst>
            <pc:docMk/>
            <pc:sldMk cId="1967789513" sldId="267"/>
            <ac:spMk id="51" creationId="{4EB623E5-BC7C-4763-B7CD-C7D5F91F1285}"/>
          </ac:spMkLst>
        </pc:spChg>
        <pc:spChg chg="add del">
          <ac:chgData name="Billye Merritts" userId="2716f5ca735b6894" providerId="LiveId" clId="{02F584DD-8992-4E2C-A31E-20F8674FAE58}" dt="2021-02-12T15:24:39.863" v="765" actId="26606"/>
          <ac:spMkLst>
            <pc:docMk/>
            <pc:sldMk cId="1967789513" sldId="267"/>
            <ac:spMk id="53" creationId="{72C6E0B7-C37D-4D54-8F3E-8D9F9097F676}"/>
          </ac:spMkLst>
        </pc:spChg>
        <pc:spChg chg="add del">
          <ac:chgData name="Billye Merritts" userId="2716f5ca735b6894" providerId="LiveId" clId="{02F584DD-8992-4E2C-A31E-20F8674FAE58}" dt="2021-02-12T15:24:39.863" v="765" actId="26606"/>
          <ac:spMkLst>
            <pc:docMk/>
            <pc:sldMk cId="1967789513" sldId="267"/>
            <ac:spMk id="55" creationId="{B7B653ED-BC47-4D34-B612-473D6AFAD041}"/>
          </ac:spMkLst>
        </pc:spChg>
        <pc:spChg chg="add del">
          <ac:chgData name="Billye Merritts" userId="2716f5ca735b6894" providerId="LiveId" clId="{02F584DD-8992-4E2C-A31E-20F8674FAE58}" dt="2021-02-12T15:24:39.863" v="765" actId="26606"/>
          <ac:spMkLst>
            <pc:docMk/>
            <pc:sldMk cId="1967789513" sldId="267"/>
            <ac:spMk id="57" creationId="{B93D812D-BB26-4FDD-A218-F6F71E737600}"/>
          </ac:spMkLst>
        </pc:spChg>
        <pc:spChg chg="add del">
          <ac:chgData name="Billye Merritts" userId="2716f5ca735b6894" providerId="LiveId" clId="{02F584DD-8992-4E2C-A31E-20F8674FAE58}" dt="2021-02-12T15:24:39.863" v="765" actId="26606"/>
          <ac:spMkLst>
            <pc:docMk/>
            <pc:sldMk cId="1967789513" sldId="267"/>
            <ac:spMk id="59" creationId="{EEA99C6C-BC37-4408-9F74-3DDB1060B733}"/>
          </ac:spMkLst>
        </pc:spChg>
        <pc:spChg chg="add del">
          <ac:chgData name="Billye Merritts" userId="2716f5ca735b6894" providerId="LiveId" clId="{02F584DD-8992-4E2C-A31E-20F8674FAE58}" dt="2021-02-12T15:24:39.863" v="765" actId="26606"/>
          <ac:spMkLst>
            <pc:docMk/>
            <pc:sldMk cId="1967789513" sldId="267"/>
            <ac:spMk id="61" creationId="{924C0032-B592-45AB-AD23-5A4BD369B60B}"/>
          </ac:spMkLst>
        </pc:spChg>
        <pc:spChg chg="add del">
          <ac:chgData name="Billye Merritts" userId="2716f5ca735b6894" providerId="LiveId" clId="{02F584DD-8992-4E2C-A31E-20F8674FAE58}" dt="2021-02-12T15:24:39.863" v="765" actId="26606"/>
          <ac:spMkLst>
            <pc:docMk/>
            <pc:sldMk cId="1967789513" sldId="267"/>
            <ac:spMk id="63" creationId="{89BF1F84-E7C7-42A7-911D-8E48AF67110E}"/>
          </ac:spMkLst>
        </pc:spChg>
        <pc:spChg chg="add del">
          <ac:chgData name="Billye Merritts" userId="2716f5ca735b6894" providerId="LiveId" clId="{02F584DD-8992-4E2C-A31E-20F8674FAE58}" dt="2021-02-12T15:24:39.863" v="765" actId="26606"/>
          <ac:spMkLst>
            <pc:docMk/>
            <pc:sldMk cId="1967789513" sldId="267"/>
            <ac:spMk id="65" creationId="{0C3CFCFE-6522-4333-8CB1-16DB80E7E9C2}"/>
          </ac:spMkLst>
        </pc:spChg>
        <pc:spChg chg="add del">
          <ac:chgData name="Billye Merritts" userId="2716f5ca735b6894" providerId="LiveId" clId="{02F584DD-8992-4E2C-A31E-20F8674FAE58}" dt="2021-02-12T15:24:42.580" v="767" actId="26606"/>
          <ac:spMkLst>
            <pc:docMk/>
            <pc:sldMk cId="1967789513" sldId="267"/>
            <ac:spMk id="68" creationId="{4EB623E5-BC7C-4763-B7CD-C7D5F91F1285}"/>
          </ac:spMkLst>
        </pc:spChg>
        <pc:spChg chg="add del">
          <ac:chgData name="Billye Merritts" userId="2716f5ca735b6894" providerId="LiveId" clId="{02F584DD-8992-4E2C-A31E-20F8674FAE58}" dt="2021-02-12T15:24:42.580" v="767" actId="26606"/>
          <ac:spMkLst>
            <pc:docMk/>
            <pc:sldMk cId="1967789513" sldId="267"/>
            <ac:spMk id="69" creationId="{D1DE3271-DD99-4DEF-AF9F-84397884C8EF}"/>
          </ac:spMkLst>
        </pc:spChg>
        <pc:spChg chg="add del">
          <ac:chgData name="Billye Merritts" userId="2716f5ca735b6894" providerId="LiveId" clId="{02F584DD-8992-4E2C-A31E-20F8674FAE58}" dt="2021-02-12T15:24:42.580" v="767" actId="26606"/>
          <ac:spMkLst>
            <pc:docMk/>
            <pc:sldMk cId="1967789513" sldId="267"/>
            <ac:spMk id="70" creationId="{E06A31CE-F9B6-4BA2-8685-60F3524D07DA}"/>
          </ac:spMkLst>
        </pc:spChg>
        <pc:spChg chg="add del">
          <ac:chgData name="Billye Merritts" userId="2716f5ca735b6894" providerId="LiveId" clId="{02F584DD-8992-4E2C-A31E-20F8674FAE58}" dt="2021-02-12T15:24:42.580" v="767" actId="26606"/>
          <ac:spMkLst>
            <pc:docMk/>
            <pc:sldMk cId="1967789513" sldId="267"/>
            <ac:spMk id="71" creationId="{8ADF14A3-1454-4B74-8B4A-CB197D7A797F}"/>
          </ac:spMkLst>
        </pc:spChg>
        <pc:spChg chg="add del">
          <ac:chgData name="Billye Merritts" userId="2716f5ca735b6894" providerId="LiveId" clId="{02F584DD-8992-4E2C-A31E-20F8674FAE58}" dt="2021-02-12T15:24:42.580" v="767" actId="26606"/>
          <ac:spMkLst>
            <pc:docMk/>
            <pc:sldMk cId="1967789513" sldId="267"/>
            <ac:spMk id="72" creationId="{EC19D556-0251-4E87-AE24-890965BAD5D9}"/>
          </ac:spMkLst>
        </pc:spChg>
        <pc:spChg chg="add del">
          <ac:chgData name="Billye Merritts" userId="2716f5ca735b6894" providerId="LiveId" clId="{02F584DD-8992-4E2C-A31E-20F8674FAE58}" dt="2021-02-12T15:24:42.580" v="767" actId="26606"/>
          <ac:spMkLst>
            <pc:docMk/>
            <pc:sldMk cId="1967789513" sldId="267"/>
            <ac:spMk id="73" creationId="{CBC3C8C6-98E2-45EF-AEFC-30C0DBA0E958}"/>
          </ac:spMkLst>
        </pc:spChg>
        <pc:spChg chg="add del">
          <ac:chgData name="Billye Merritts" userId="2716f5ca735b6894" providerId="LiveId" clId="{02F584DD-8992-4E2C-A31E-20F8674FAE58}" dt="2021-02-12T15:24:50.315" v="769" actId="26606"/>
          <ac:spMkLst>
            <pc:docMk/>
            <pc:sldMk cId="1967789513" sldId="267"/>
            <ac:spMk id="76" creationId="{E4947D45-3E3A-4249-A3DB-5B907C179727}"/>
          </ac:spMkLst>
        </pc:spChg>
        <pc:spChg chg="add del">
          <ac:chgData name="Billye Merritts" userId="2716f5ca735b6894" providerId="LiveId" clId="{02F584DD-8992-4E2C-A31E-20F8674FAE58}" dt="2021-02-12T15:25:09.696" v="774" actId="26606"/>
          <ac:spMkLst>
            <pc:docMk/>
            <pc:sldMk cId="1967789513" sldId="267"/>
            <ac:spMk id="79" creationId="{E4947D45-3E3A-4249-A3DB-5B907C179727}"/>
          </ac:spMkLst>
        </pc:spChg>
        <pc:spChg chg="add del">
          <ac:chgData name="Billye Merritts" userId="2716f5ca735b6894" providerId="LiveId" clId="{02F584DD-8992-4E2C-A31E-20F8674FAE58}" dt="2021-02-12T15:25:09.696" v="774" actId="26606"/>
          <ac:spMkLst>
            <pc:docMk/>
            <pc:sldMk cId="1967789513" sldId="267"/>
            <ac:spMk id="80" creationId="{E4F17063-EDA4-417B-946F-BA357F3B390D}"/>
          </ac:spMkLst>
        </pc:spChg>
        <pc:spChg chg="add del">
          <ac:chgData name="Billye Merritts" userId="2716f5ca735b6894" providerId="LiveId" clId="{02F584DD-8992-4E2C-A31E-20F8674FAE58}" dt="2021-02-12T15:25:09.696" v="774" actId="26606"/>
          <ac:spMkLst>
            <pc:docMk/>
            <pc:sldMk cId="1967789513" sldId="267"/>
            <ac:spMk id="81" creationId="{D36F3EEA-55D4-4677-80E7-92D00B8F343B}"/>
          </ac:spMkLst>
        </pc:spChg>
        <pc:spChg chg="add del">
          <ac:chgData name="Billye Merritts" userId="2716f5ca735b6894" providerId="LiveId" clId="{02F584DD-8992-4E2C-A31E-20F8674FAE58}" dt="2021-02-12T15:25:09.696" v="774" actId="26606"/>
          <ac:spMkLst>
            <pc:docMk/>
            <pc:sldMk cId="1967789513" sldId="267"/>
            <ac:spMk id="82" creationId="{C91E93A7-6C7F-4F77-9CB0-280D958EF4D2}"/>
          </ac:spMkLst>
        </pc:spChg>
        <pc:spChg chg="add mod">
          <ac:chgData name="Billye Merritts" userId="2716f5ca735b6894" providerId="LiveId" clId="{02F584DD-8992-4E2C-A31E-20F8674FAE58}" dt="2021-02-12T15:52:16.992" v="1192" actId="1076"/>
          <ac:spMkLst>
            <pc:docMk/>
            <pc:sldMk cId="1967789513" sldId="267"/>
            <ac:spMk id="86" creationId="{B0E03971-3702-4EAF-B5C0-267E26C025C2}"/>
          </ac:spMkLst>
        </pc:spChg>
        <pc:spChg chg="add del">
          <ac:chgData name="Billye Merritts" userId="2716f5ca735b6894" providerId="LiveId" clId="{02F584DD-8992-4E2C-A31E-20F8674FAE58}" dt="2021-02-12T15:27:15.638" v="797" actId="26606"/>
          <ac:spMkLst>
            <pc:docMk/>
            <pc:sldMk cId="1967789513" sldId="267"/>
            <ac:spMk id="98" creationId="{E4947D45-3E3A-4249-A3DB-5B907C179727}"/>
          </ac:spMkLst>
        </pc:spChg>
        <pc:spChg chg="add del">
          <ac:chgData name="Billye Merritts" userId="2716f5ca735b6894" providerId="LiveId" clId="{02F584DD-8992-4E2C-A31E-20F8674FAE58}" dt="2021-02-12T15:27:15.638" v="797" actId="26606"/>
          <ac:spMkLst>
            <pc:docMk/>
            <pc:sldMk cId="1967789513" sldId="267"/>
            <ac:spMk id="100" creationId="{4D742E62-D0CA-4DEC-815B-5ED27845B5C4}"/>
          </ac:spMkLst>
        </pc:spChg>
        <pc:spChg chg="add del">
          <ac:chgData name="Billye Merritts" userId="2716f5ca735b6894" providerId="LiveId" clId="{02F584DD-8992-4E2C-A31E-20F8674FAE58}" dt="2021-02-12T15:27:15.638" v="797" actId="26606"/>
          <ac:spMkLst>
            <pc:docMk/>
            <pc:sldMk cId="1967789513" sldId="267"/>
            <ac:spMk id="102" creationId="{6ADD3D29-FB68-4A1C-B0DE-CAF42F2843F1}"/>
          </ac:spMkLst>
        </pc:spChg>
        <pc:spChg chg="add del">
          <ac:chgData name="Billye Merritts" userId="2716f5ca735b6894" providerId="LiveId" clId="{02F584DD-8992-4E2C-A31E-20F8674FAE58}" dt="2021-02-12T15:27:15.638" v="797" actId="26606"/>
          <ac:spMkLst>
            <pc:docMk/>
            <pc:sldMk cId="1967789513" sldId="267"/>
            <ac:spMk id="104" creationId="{24822E8D-300D-45E7-9F98-BDEC7436184F}"/>
          </ac:spMkLst>
        </pc:spChg>
        <pc:spChg chg="add del">
          <ac:chgData name="Billye Merritts" userId="2716f5ca735b6894" providerId="LiveId" clId="{02F584DD-8992-4E2C-A31E-20F8674FAE58}" dt="2021-02-12T15:27:15.638" v="797" actId="26606"/>
          <ac:spMkLst>
            <pc:docMk/>
            <pc:sldMk cId="1967789513" sldId="267"/>
            <ac:spMk id="106" creationId="{07C953DC-E764-4B76-B359-52546F4CABCF}"/>
          </ac:spMkLst>
        </pc:spChg>
        <pc:spChg chg="add del">
          <ac:chgData name="Billye Merritts" userId="2716f5ca735b6894" providerId="LiveId" clId="{02F584DD-8992-4E2C-A31E-20F8674FAE58}" dt="2021-02-12T15:27:15.638" v="797" actId="26606"/>
          <ac:spMkLst>
            <pc:docMk/>
            <pc:sldMk cId="1967789513" sldId="267"/>
            <ac:spMk id="108" creationId="{C187CEFC-9032-481B-B8CA-A323593DD4E7}"/>
          </ac:spMkLst>
        </pc:spChg>
        <pc:spChg chg="add del">
          <ac:chgData name="Billye Merritts" userId="2716f5ca735b6894" providerId="LiveId" clId="{02F584DD-8992-4E2C-A31E-20F8674FAE58}" dt="2021-02-12T15:27:15.638" v="797" actId="26606"/>
          <ac:spMkLst>
            <pc:docMk/>
            <pc:sldMk cId="1967789513" sldId="267"/>
            <ac:spMk id="110" creationId="{4CB87468-9225-4E6A-A5B7-B47F08B34B33}"/>
          </ac:spMkLst>
        </pc:spChg>
        <pc:spChg chg="add del">
          <ac:chgData name="Billye Merritts" userId="2716f5ca735b6894" providerId="LiveId" clId="{02F584DD-8992-4E2C-A31E-20F8674FAE58}" dt="2021-02-12T15:27:15.638" v="797" actId="26606"/>
          <ac:spMkLst>
            <pc:docMk/>
            <pc:sldMk cId="1967789513" sldId="267"/>
            <ac:spMk id="112" creationId="{7296B8E7-1A3F-4C7F-A120-29E90E59314E}"/>
          </ac:spMkLst>
        </pc:spChg>
        <pc:spChg chg="add">
          <ac:chgData name="Billye Merritts" userId="2716f5ca735b6894" providerId="LiveId" clId="{02F584DD-8992-4E2C-A31E-20F8674FAE58}" dt="2021-02-12T15:27:15.638" v="797" actId="26606"/>
          <ac:spMkLst>
            <pc:docMk/>
            <pc:sldMk cId="1967789513" sldId="267"/>
            <ac:spMk id="121" creationId="{F7689D68-C339-4D5B-9DAA-E13F6BD4D575}"/>
          </ac:spMkLst>
        </pc:spChg>
        <pc:spChg chg="add">
          <ac:chgData name="Billye Merritts" userId="2716f5ca735b6894" providerId="LiveId" clId="{02F584DD-8992-4E2C-A31E-20F8674FAE58}" dt="2021-02-12T15:27:15.638" v="797" actId="26606"/>
          <ac:spMkLst>
            <pc:docMk/>
            <pc:sldMk cId="1967789513" sldId="267"/>
            <ac:spMk id="123" creationId="{1B9CC3E5-EA42-4393-A2C0-5192B91BD745}"/>
          </ac:spMkLst>
        </pc:spChg>
        <pc:spChg chg="add">
          <ac:chgData name="Billye Merritts" userId="2716f5ca735b6894" providerId="LiveId" clId="{02F584DD-8992-4E2C-A31E-20F8674FAE58}" dt="2021-02-12T15:27:15.638" v="797" actId="26606"/>
          <ac:spMkLst>
            <pc:docMk/>
            <pc:sldMk cId="1967789513" sldId="267"/>
            <ac:spMk id="125" creationId="{FB8DBC8E-FBA7-466C-8D97-75B15FBE9048}"/>
          </ac:spMkLst>
        </pc:spChg>
        <pc:spChg chg="add">
          <ac:chgData name="Billye Merritts" userId="2716f5ca735b6894" providerId="LiveId" clId="{02F584DD-8992-4E2C-A31E-20F8674FAE58}" dt="2021-02-12T15:27:15.638" v="797" actId="26606"/>
          <ac:spMkLst>
            <pc:docMk/>
            <pc:sldMk cId="1967789513" sldId="267"/>
            <ac:spMk id="127" creationId="{E6FFF64E-1FE4-4AE0-9D62-567AA183C128}"/>
          </ac:spMkLst>
        </pc:spChg>
        <pc:spChg chg="add">
          <ac:chgData name="Billye Merritts" userId="2716f5ca735b6894" providerId="LiveId" clId="{02F584DD-8992-4E2C-A31E-20F8674FAE58}" dt="2021-02-12T15:27:15.638" v="797" actId="26606"/>
          <ac:spMkLst>
            <pc:docMk/>
            <pc:sldMk cId="1967789513" sldId="267"/>
            <ac:spMk id="129" creationId="{9C80E52D-DE5C-4267-9C99-8741F2E42E36}"/>
          </ac:spMkLst>
        </pc:spChg>
        <pc:grpChg chg="add del">
          <ac:chgData name="Billye Merritts" userId="2716f5ca735b6894" providerId="LiveId" clId="{02F584DD-8992-4E2C-A31E-20F8674FAE58}" dt="2021-02-12T15:24:50.365" v="770" actId="26606"/>
          <ac:grpSpMkLst>
            <pc:docMk/>
            <pc:sldMk cId="1967789513" sldId="267"/>
            <ac:grpSpMk id="10" creationId="{FAEF28A3-012D-4640-B8B8-1EF6EAF7233B}"/>
          </ac:grpSpMkLst>
        </pc:grpChg>
        <pc:grpChg chg="add del">
          <ac:chgData name="Billye Merritts" userId="2716f5ca735b6894" providerId="LiveId" clId="{02F584DD-8992-4E2C-A31E-20F8674FAE58}" dt="2021-02-12T15:24:39.863" v="765" actId="26606"/>
          <ac:grpSpMkLst>
            <pc:docMk/>
            <pc:sldMk cId="1967789513" sldId="267"/>
            <ac:grpSpMk id="40" creationId="{ADF228AF-822F-4819-9EB8-406258D6BB0E}"/>
          </ac:grpSpMkLst>
        </pc:grpChg>
        <pc:grpChg chg="add del">
          <ac:chgData name="Billye Merritts" userId="2716f5ca735b6894" providerId="LiveId" clId="{02F584DD-8992-4E2C-A31E-20F8674FAE58}" dt="2021-02-12T15:24:42.580" v="767" actId="26606"/>
          <ac:grpSpMkLst>
            <pc:docMk/>
            <pc:sldMk cId="1967789513" sldId="267"/>
            <ac:grpSpMk id="67" creationId="{ADF228AF-822F-4819-9EB8-406258D6BB0E}"/>
          </ac:grpSpMkLst>
        </pc:grpChg>
        <pc:grpChg chg="add del">
          <ac:chgData name="Billye Merritts" userId="2716f5ca735b6894" providerId="LiveId" clId="{02F584DD-8992-4E2C-A31E-20F8674FAE58}" dt="2021-02-12T15:24:50.315" v="769" actId="26606"/>
          <ac:grpSpMkLst>
            <pc:docMk/>
            <pc:sldMk cId="1967789513" sldId="267"/>
            <ac:grpSpMk id="75" creationId="{ACCC08F4-6649-4752-A49D-EC2C8E965620}"/>
          </ac:grpSpMkLst>
        </pc:grpChg>
        <pc:grpChg chg="add del">
          <ac:chgData name="Billye Merritts" userId="2716f5ca735b6894" providerId="LiveId" clId="{02F584DD-8992-4E2C-A31E-20F8674FAE58}" dt="2021-02-12T15:25:09.696" v="774" actId="26606"/>
          <ac:grpSpMkLst>
            <pc:docMk/>
            <pc:sldMk cId="1967789513" sldId="267"/>
            <ac:grpSpMk id="78" creationId="{ACCC08F4-6649-4752-A49D-EC2C8E965620}"/>
          </ac:grpSpMkLst>
        </pc:grpChg>
        <pc:grpChg chg="add del">
          <ac:chgData name="Billye Merritts" userId="2716f5ca735b6894" providerId="LiveId" clId="{02F584DD-8992-4E2C-A31E-20F8674FAE58}" dt="2021-02-12T15:27:15.638" v="797" actId="26606"/>
          <ac:grpSpMkLst>
            <pc:docMk/>
            <pc:sldMk cId="1967789513" sldId="267"/>
            <ac:grpSpMk id="87" creationId="{ACCC08F4-6649-4752-A49D-EC2C8E965620}"/>
          </ac:grpSpMkLst>
        </pc:grpChg>
        <pc:grpChg chg="add">
          <ac:chgData name="Billye Merritts" userId="2716f5ca735b6894" providerId="LiveId" clId="{02F584DD-8992-4E2C-A31E-20F8674FAE58}" dt="2021-02-12T15:27:15.638" v="797" actId="26606"/>
          <ac:grpSpMkLst>
            <pc:docMk/>
            <pc:sldMk cId="1967789513" sldId="267"/>
            <ac:grpSpMk id="117" creationId="{EED2E2BB-3846-41EB-9F1E-92C33C4A8F46}"/>
          </ac:grpSpMkLst>
        </pc:grpChg>
        <pc:picChg chg="add mod ord modCrop">
          <ac:chgData name="Billye Merritts" userId="2716f5ca735b6894" providerId="LiveId" clId="{02F584DD-8992-4E2C-A31E-20F8674FAE58}" dt="2021-02-12T15:52:39.967" v="1196" actId="14100"/>
          <ac:picMkLst>
            <pc:docMk/>
            <pc:sldMk cId="1967789513" sldId="267"/>
            <ac:picMk id="5" creationId="{DE8B60FE-693C-4859-9F4C-A30E120F0B40}"/>
          </ac:picMkLst>
        </pc:picChg>
        <pc:picChg chg="add del mod ord">
          <ac:chgData name="Billye Merritts" userId="2716f5ca735b6894" providerId="LiveId" clId="{02F584DD-8992-4E2C-A31E-20F8674FAE58}" dt="2021-02-12T15:29:23.990" v="813" actId="1076"/>
          <ac:picMkLst>
            <pc:docMk/>
            <pc:sldMk cId="1967789513" sldId="267"/>
            <ac:picMk id="6" creationId="{06ED9F83-2204-4F73-B560-314C1FB43D0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40FC4FFE-8987-4A26-B7F4-8A516F18ADAE}">
      <dgm:prSet custT="1"/>
      <dgm:spPr/>
      <dgm:t>
        <a:bodyPr/>
        <a:lstStyle/>
        <a:p>
          <a:pPr>
            <a:defRPr cap="all"/>
          </a:pPr>
          <a:r>
            <a:rPr lang="en-US" sz="1200" dirty="0"/>
            <a:t>Most Played artist</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custT="1"/>
      <dgm:spPr/>
      <dgm:t>
        <a:bodyPr/>
        <a:lstStyle/>
        <a:p>
          <a:pPr>
            <a:defRPr cap="all"/>
          </a:pPr>
          <a:r>
            <a:rPr lang="en-US" sz="1200" dirty="0"/>
            <a:t>Most Popular Genre </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custT="1"/>
      <dgm:spPr/>
      <dgm:t>
        <a:bodyPr/>
        <a:lstStyle/>
        <a:p>
          <a:pPr>
            <a:defRPr cap="all"/>
          </a:pPr>
          <a:r>
            <a:rPr lang="en-US" sz="1200" dirty="0"/>
            <a:t>Popularity Trend, Demographic and Financial Results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1B459F33-A452-41A0-96C6-33435462DE46}" type="pres">
      <dgm:prSet presAssocID="{01A66772-F185-4D58-B8BB-E9370D7A7A2B}" presName="linear" presStyleCnt="0">
        <dgm:presLayoutVars>
          <dgm:dir/>
          <dgm:animLvl val="lvl"/>
          <dgm:resizeHandles val="exact"/>
        </dgm:presLayoutVars>
      </dgm:prSet>
      <dgm:spPr/>
    </dgm:pt>
    <dgm:pt modelId="{BB906160-FECE-49E8-B2E6-5FF4A0D3B705}" type="pres">
      <dgm:prSet presAssocID="{40FC4FFE-8987-4A26-B7F4-8A516F18ADAE}" presName="parentLin" presStyleCnt="0"/>
      <dgm:spPr/>
    </dgm:pt>
    <dgm:pt modelId="{475CF826-9E54-42C2-9F26-42D14DE96066}" type="pres">
      <dgm:prSet presAssocID="{40FC4FFE-8987-4A26-B7F4-8A516F18ADAE}" presName="parentLeftMargin" presStyleLbl="node1" presStyleIdx="0" presStyleCnt="3"/>
      <dgm:spPr/>
    </dgm:pt>
    <dgm:pt modelId="{B526898C-DA99-43AF-8757-04197176711A}" type="pres">
      <dgm:prSet presAssocID="{40FC4FFE-8987-4A26-B7F4-8A516F18ADAE}" presName="parentText" presStyleLbl="node1" presStyleIdx="0" presStyleCnt="3" custScaleX="108608" custScaleY="97953">
        <dgm:presLayoutVars>
          <dgm:chMax val="0"/>
          <dgm:bulletEnabled val="1"/>
        </dgm:presLayoutVars>
      </dgm:prSet>
      <dgm:spPr/>
    </dgm:pt>
    <dgm:pt modelId="{A62150B6-BE21-4244-81CC-371484A54BB0}" type="pres">
      <dgm:prSet presAssocID="{40FC4FFE-8987-4A26-B7F4-8A516F18ADAE}" presName="negativeSpace" presStyleCnt="0"/>
      <dgm:spPr/>
    </dgm:pt>
    <dgm:pt modelId="{73CDBD24-1151-453F-8D67-610090FE42A9}" type="pres">
      <dgm:prSet presAssocID="{40FC4FFE-8987-4A26-B7F4-8A516F18ADAE}" presName="childText" presStyleLbl="conFgAcc1" presStyleIdx="0" presStyleCnt="3">
        <dgm:presLayoutVars>
          <dgm:bulletEnabled val="1"/>
        </dgm:presLayoutVars>
      </dgm:prSet>
      <dgm:spPr/>
    </dgm:pt>
    <dgm:pt modelId="{425F71A9-7ACC-4038-8CD6-D1F3E6460526}" type="pres">
      <dgm:prSet presAssocID="{5B62599A-5C9B-48E7-896E-EA782AC60C8B}" presName="spaceBetweenRectangles" presStyleCnt="0"/>
      <dgm:spPr/>
    </dgm:pt>
    <dgm:pt modelId="{739B4140-DB0A-4A7F-AEA2-A789FE35EAEE}" type="pres">
      <dgm:prSet presAssocID="{49225C73-1633-42F1-AB3B-7CB183E5F8B8}" presName="parentLin" presStyleCnt="0"/>
      <dgm:spPr/>
    </dgm:pt>
    <dgm:pt modelId="{260D56BE-9CCA-4F50-9DF1-ADA0ACBD40CF}" type="pres">
      <dgm:prSet presAssocID="{49225C73-1633-42F1-AB3B-7CB183E5F8B8}" presName="parentLeftMargin" presStyleLbl="node1" presStyleIdx="0" presStyleCnt="3"/>
      <dgm:spPr/>
    </dgm:pt>
    <dgm:pt modelId="{72A2BA28-45F8-43FF-9265-A7E177C42A70}" type="pres">
      <dgm:prSet presAssocID="{49225C73-1633-42F1-AB3B-7CB183E5F8B8}" presName="parentText" presStyleLbl="node1" presStyleIdx="1" presStyleCnt="3" custScaleX="108310">
        <dgm:presLayoutVars>
          <dgm:chMax val="0"/>
          <dgm:bulletEnabled val="1"/>
        </dgm:presLayoutVars>
      </dgm:prSet>
      <dgm:spPr/>
    </dgm:pt>
    <dgm:pt modelId="{153E90DA-FF29-44E3-BB38-39E67EFC4D00}" type="pres">
      <dgm:prSet presAssocID="{49225C73-1633-42F1-AB3B-7CB183E5F8B8}" presName="negativeSpace" presStyleCnt="0"/>
      <dgm:spPr/>
    </dgm:pt>
    <dgm:pt modelId="{7E23893D-A9EF-443B-AECB-A8B49888A9CA}" type="pres">
      <dgm:prSet presAssocID="{49225C73-1633-42F1-AB3B-7CB183E5F8B8}" presName="childText" presStyleLbl="conFgAcc1" presStyleIdx="1" presStyleCnt="3">
        <dgm:presLayoutVars>
          <dgm:bulletEnabled val="1"/>
        </dgm:presLayoutVars>
      </dgm:prSet>
      <dgm:spPr/>
    </dgm:pt>
    <dgm:pt modelId="{F5148458-A3DA-4208-9847-1865E897CBCB}" type="pres">
      <dgm:prSet presAssocID="{9646853A-8964-4519-A5B1-0B7D18B2983D}" presName="spaceBetweenRectangles" presStyleCnt="0"/>
      <dgm:spPr/>
    </dgm:pt>
    <dgm:pt modelId="{AEB910F9-8675-43AA-BF79-98C862160FD9}" type="pres">
      <dgm:prSet presAssocID="{1C383F32-22E8-4F62-A3E0-BDC3D5F48992}" presName="parentLin" presStyleCnt="0"/>
      <dgm:spPr/>
    </dgm:pt>
    <dgm:pt modelId="{5759A6D3-CFA3-4E3C-9321-374C66A5EE33}" type="pres">
      <dgm:prSet presAssocID="{1C383F32-22E8-4F62-A3E0-BDC3D5F48992}" presName="parentLeftMargin" presStyleLbl="node1" presStyleIdx="1" presStyleCnt="3"/>
      <dgm:spPr/>
    </dgm:pt>
    <dgm:pt modelId="{E7697A86-567C-4A1D-986B-DC0E1013FF65}" type="pres">
      <dgm:prSet presAssocID="{1C383F32-22E8-4F62-A3E0-BDC3D5F48992}" presName="parentText" presStyleLbl="node1" presStyleIdx="2" presStyleCnt="3" custScaleX="111511">
        <dgm:presLayoutVars>
          <dgm:chMax val="0"/>
          <dgm:bulletEnabled val="1"/>
        </dgm:presLayoutVars>
      </dgm:prSet>
      <dgm:spPr/>
    </dgm:pt>
    <dgm:pt modelId="{4CD60477-C436-4780-AC80-2E7E2B341159}" type="pres">
      <dgm:prSet presAssocID="{1C383F32-22E8-4F62-A3E0-BDC3D5F48992}" presName="negativeSpace" presStyleCnt="0"/>
      <dgm:spPr/>
    </dgm:pt>
    <dgm:pt modelId="{CC2F089F-F16B-4591-B60C-5C2587E7DFB6}" type="pres">
      <dgm:prSet presAssocID="{1C383F32-22E8-4F62-A3E0-BDC3D5F48992}" presName="childText" presStyleLbl="conFgAcc1" presStyleIdx="2" presStyleCnt="3">
        <dgm:presLayoutVars>
          <dgm:bulletEnabled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87CB1368-BE86-44AF-B013-4A94D439FBD5}" type="presOf" srcId="{40FC4FFE-8987-4A26-B7F4-8A516F18ADAE}" destId="{475CF826-9E54-42C2-9F26-42D14DE96066}" srcOrd="0" destOrd="0" presId="urn:microsoft.com/office/officeart/2005/8/layout/list1"/>
    <dgm:cxn modelId="{0FFC5768-A9A5-4621-AC9B-9ECD546A0A2B}" type="presOf" srcId="{49225C73-1633-42F1-AB3B-7CB183E5F8B8}" destId="{260D56BE-9CCA-4F50-9DF1-ADA0ACBD40CF}" srcOrd="0" destOrd="0" presId="urn:microsoft.com/office/officeart/2005/8/layout/list1"/>
    <dgm:cxn modelId="{C7AD8469-3C68-4AF9-AB82-79B0043AA120}" srcId="{01A66772-F185-4D58-B8BB-E9370D7A7A2B}" destId="{40FC4FFE-8987-4A26-B7F4-8A516F18ADAE}" srcOrd="0" destOrd="0" parTransId="{CAD7EF86-FB23-41F6-BF42-040B36DEFDB1}" sibTransId="{5B62599A-5C9B-48E7-896E-EA782AC60C8B}"/>
    <dgm:cxn modelId="{B3FA9949-35BD-4460-AD43-D3CB4D523BB5}" type="presOf" srcId="{1C383F32-22E8-4F62-A3E0-BDC3D5F48992}" destId="{E7697A86-567C-4A1D-986B-DC0E1013FF65}" srcOrd="1" destOrd="0" presId="urn:microsoft.com/office/officeart/2005/8/layout/list1"/>
    <dgm:cxn modelId="{93708550-4309-4804-B686-C60D07180244}" type="presOf" srcId="{49225C73-1633-42F1-AB3B-7CB183E5F8B8}" destId="{72A2BA28-45F8-43FF-9265-A7E177C42A70}" srcOrd="1" destOrd="0" presId="urn:microsoft.com/office/officeart/2005/8/layout/list1"/>
    <dgm:cxn modelId="{C4CCE57E-E871-46D6-BAD5-880252C95D22}" srcId="{01A66772-F185-4D58-B8BB-E9370D7A7A2B}" destId="{1C383F32-22E8-4F62-A3E0-BDC3D5F48992}" srcOrd="2" destOrd="0" parTransId="{A7920A2F-3244-4159-AF04-6A1D38B7B317}" sibTransId="{8500F72A-2C6D-4FDF-9C1D-CA691380EB0B}"/>
    <dgm:cxn modelId="{B3C20D85-88B6-452A-A03A-A7F745CF7E43}" type="presOf" srcId="{01A66772-F185-4D58-B8BB-E9370D7A7A2B}" destId="{1B459F33-A452-41A0-96C6-33435462DE46}" srcOrd="0" destOrd="0" presId="urn:microsoft.com/office/officeart/2005/8/layout/list1"/>
    <dgm:cxn modelId="{7E1CD0F5-B539-48B0-A867-C1952596D7A8}" type="presOf" srcId="{1C383F32-22E8-4F62-A3E0-BDC3D5F48992}" destId="{5759A6D3-CFA3-4E3C-9321-374C66A5EE33}" srcOrd="0" destOrd="0" presId="urn:microsoft.com/office/officeart/2005/8/layout/list1"/>
    <dgm:cxn modelId="{9278D8FA-FCAD-4903-83FF-5BC65768CE9B}" type="presOf" srcId="{40FC4FFE-8987-4A26-B7F4-8A516F18ADAE}" destId="{B526898C-DA99-43AF-8757-04197176711A}" srcOrd="1" destOrd="0" presId="urn:microsoft.com/office/officeart/2005/8/layout/list1"/>
    <dgm:cxn modelId="{46BF0CF0-C043-4098-912D-43C503634532}" type="presParOf" srcId="{1B459F33-A452-41A0-96C6-33435462DE46}" destId="{BB906160-FECE-49E8-B2E6-5FF4A0D3B705}" srcOrd="0" destOrd="0" presId="urn:microsoft.com/office/officeart/2005/8/layout/list1"/>
    <dgm:cxn modelId="{39FD527A-E8B7-4472-94C6-5A416BC9CAC0}" type="presParOf" srcId="{BB906160-FECE-49E8-B2E6-5FF4A0D3B705}" destId="{475CF826-9E54-42C2-9F26-42D14DE96066}" srcOrd="0" destOrd="0" presId="urn:microsoft.com/office/officeart/2005/8/layout/list1"/>
    <dgm:cxn modelId="{78F47291-DCAD-42D3-B6AD-84EBABBFC7D9}" type="presParOf" srcId="{BB906160-FECE-49E8-B2E6-5FF4A0D3B705}" destId="{B526898C-DA99-43AF-8757-04197176711A}" srcOrd="1" destOrd="0" presId="urn:microsoft.com/office/officeart/2005/8/layout/list1"/>
    <dgm:cxn modelId="{E464C921-7F47-42B7-B0B0-98572FA28FE3}" type="presParOf" srcId="{1B459F33-A452-41A0-96C6-33435462DE46}" destId="{A62150B6-BE21-4244-81CC-371484A54BB0}" srcOrd="1" destOrd="0" presId="urn:microsoft.com/office/officeart/2005/8/layout/list1"/>
    <dgm:cxn modelId="{F76FE168-BB5E-4160-9DD4-794B28AA72D4}" type="presParOf" srcId="{1B459F33-A452-41A0-96C6-33435462DE46}" destId="{73CDBD24-1151-453F-8D67-610090FE42A9}" srcOrd="2" destOrd="0" presId="urn:microsoft.com/office/officeart/2005/8/layout/list1"/>
    <dgm:cxn modelId="{DB225226-71CE-4C08-B9CB-9B2BF606502C}" type="presParOf" srcId="{1B459F33-A452-41A0-96C6-33435462DE46}" destId="{425F71A9-7ACC-4038-8CD6-D1F3E6460526}" srcOrd="3" destOrd="0" presId="urn:microsoft.com/office/officeart/2005/8/layout/list1"/>
    <dgm:cxn modelId="{79FD6DAA-B690-4825-92C4-58A3CB49CAA7}" type="presParOf" srcId="{1B459F33-A452-41A0-96C6-33435462DE46}" destId="{739B4140-DB0A-4A7F-AEA2-A789FE35EAEE}" srcOrd="4" destOrd="0" presId="urn:microsoft.com/office/officeart/2005/8/layout/list1"/>
    <dgm:cxn modelId="{99EAA4E8-2A35-4075-8B3A-2B7613829733}" type="presParOf" srcId="{739B4140-DB0A-4A7F-AEA2-A789FE35EAEE}" destId="{260D56BE-9CCA-4F50-9DF1-ADA0ACBD40CF}" srcOrd="0" destOrd="0" presId="urn:microsoft.com/office/officeart/2005/8/layout/list1"/>
    <dgm:cxn modelId="{5E0A444C-B965-4A61-A1CA-F75BE983368E}" type="presParOf" srcId="{739B4140-DB0A-4A7F-AEA2-A789FE35EAEE}" destId="{72A2BA28-45F8-43FF-9265-A7E177C42A70}" srcOrd="1" destOrd="0" presId="urn:microsoft.com/office/officeart/2005/8/layout/list1"/>
    <dgm:cxn modelId="{945CD5B3-5FE0-41B5-8517-63D4607E8C6C}" type="presParOf" srcId="{1B459F33-A452-41A0-96C6-33435462DE46}" destId="{153E90DA-FF29-44E3-BB38-39E67EFC4D00}" srcOrd="5" destOrd="0" presId="urn:microsoft.com/office/officeart/2005/8/layout/list1"/>
    <dgm:cxn modelId="{D9129FDE-F04B-49E7-A418-4EDB3D97F481}" type="presParOf" srcId="{1B459F33-A452-41A0-96C6-33435462DE46}" destId="{7E23893D-A9EF-443B-AECB-A8B49888A9CA}" srcOrd="6" destOrd="0" presId="urn:microsoft.com/office/officeart/2005/8/layout/list1"/>
    <dgm:cxn modelId="{5081D02B-8C1F-4962-A680-232C2C1805AC}" type="presParOf" srcId="{1B459F33-A452-41A0-96C6-33435462DE46}" destId="{F5148458-A3DA-4208-9847-1865E897CBCB}" srcOrd="7" destOrd="0" presId="urn:microsoft.com/office/officeart/2005/8/layout/list1"/>
    <dgm:cxn modelId="{E5B1A53E-813D-4FA5-A22D-0FF0AE623707}" type="presParOf" srcId="{1B459F33-A452-41A0-96C6-33435462DE46}" destId="{AEB910F9-8675-43AA-BF79-98C862160FD9}" srcOrd="8" destOrd="0" presId="urn:microsoft.com/office/officeart/2005/8/layout/list1"/>
    <dgm:cxn modelId="{2783CBCF-4862-4177-8E63-2140F7119710}" type="presParOf" srcId="{AEB910F9-8675-43AA-BF79-98C862160FD9}" destId="{5759A6D3-CFA3-4E3C-9321-374C66A5EE33}" srcOrd="0" destOrd="0" presId="urn:microsoft.com/office/officeart/2005/8/layout/list1"/>
    <dgm:cxn modelId="{01AD1BBC-4420-428F-B900-8979059FAF49}" type="presParOf" srcId="{AEB910F9-8675-43AA-BF79-98C862160FD9}" destId="{E7697A86-567C-4A1D-986B-DC0E1013FF65}" srcOrd="1" destOrd="0" presId="urn:microsoft.com/office/officeart/2005/8/layout/list1"/>
    <dgm:cxn modelId="{7A3C2EA2-6AAA-45E6-A6B9-21A08255F981}" type="presParOf" srcId="{1B459F33-A452-41A0-96C6-33435462DE46}" destId="{4CD60477-C436-4780-AC80-2E7E2B341159}" srcOrd="9" destOrd="0" presId="urn:microsoft.com/office/officeart/2005/8/layout/list1"/>
    <dgm:cxn modelId="{19BC2FE2-7F29-4008-9B76-C3E6257D5CDD}" type="presParOf" srcId="{1B459F33-A452-41A0-96C6-33435462DE46}" destId="{CC2F089F-F16B-4591-B60C-5C2587E7DFB6}"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DBD24-1151-453F-8D67-610090FE42A9}">
      <dsp:nvSpPr>
        <dsp:cNvPr id="0" name=""/>
        <dsp:cNvSpPr/>
      </dsp:nvSpPr>
      <dsp:spPr>
        <a:xfrm>
          <a:off x="0" y="588058"/>
          <a:ext cx="6391275" cy="10080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26898C-DA99-43AF-8757-04197176711A}">
      <dsp:nvSpPr>
        <dsp:cNvPr id="0" name=""/>
        <dsp:cNvSpPr/>
      </dsp:nvSpPr>
      <dsp:spPr>
        <a:xfrm>
          <a:off x="319563" y="21828"/>
          <a:ext cx="4859005" cy="1156629"/>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533400">
            <a:lnSpc>
              <a:spcPct val="90000"/>
            </a:lnSpc>
            <a:spcBef>
              <a:spcPct val="0"/>
            </a:spcBef>
            <a:spcAft>
              <a:spcPct val="35000"/>
            </a:spcAft>
            <a:buNone/>
            <a:defRPr cap="all"/>
          </a:pPr>
          <a:r>
            <a:rPr lang="en-US" sz="1200" kern="1200" dirty="0"/>
            <a:t>Most Played artist</a:t>
          </a:r>
        </a:p>
      </dsp:txBody>
      <dsp:txXfrm>
        <a:off x="376025" y="78290"/>
        <a:ext cx="4746081" cy="1043705"/>
      </dsp:txXfrm>
    </dsp:sp>
    <dsp:sp modelId="{7E23893D-A9EF-443B-AECB-A8B49888A9CA}">
      <dsp:nvSpPr>
        <dsp:cNvPr id="0" name=""/>
        <dsp:cNvSpPr/>
      </dsp:nvSpPr>
      <dsp:spPr>
        <a:xfrm>
          <a:off x="0" y="2402458"/>
          <a:ext cx="6391275" cy="1008000"/>
        </a:xfrm>
        <a:prstGeom prst="rect">
          <a:avLst/>
        </a:prstGeom>
        <a:solidFill>
          <a:schemeClr val="lt1">
            <a:alpha val="90000"/>
            <a:hueOff val="0"/>
            <a:satOff val="0"/>
            <a:lumOff val="0"/>
            <a:alphaOff val="0"/>
          </a:schemeClr>
        </a:solidFill>
        <a:ln w="19050" cap="rnd" cmpd="sng" algn="ctr">
          <a:solidFill>
            <a:schemeClr val="accent2">
              <a:hueOff val="-9882860"/>
              <a:satOff val="451"/>
              <a:lumOff val="0"/>
              <a:alphaOff val="0"/>
            </a:schemeClr>
          </a:solidFill>
          <a:prstDash val="solid"/>
        </a:ln>
        <a:effectLst/>
      </dsp:spPr>
      <dsp:style>
        <a:lnRef idx="2">
          <a:scrgbClr r="0" g="0" b="0"/>
        </a:lnRef>
        <a:fillRef idx="1">
          <a:scrgbClr r="0" g="0" b="0"/>
        </a:fillRef>
        <a:effectRef idx="0">
          <a:scrgbClr r="0" g="0" b="0"/>
        </a:effectRef>
        <a:fontRef idx="minor"/>
      </dsp:style>
    </dsp:sp>
    <dsp:sp modelId="{72A2BA28-45F8-43FF-9265-A7E177C42A70}">
      <dsp:nvSpPr>
        <dsp:cNvPr id="0" name=""/>
        <dsp:cNvSpPr/>
      </dsp:nvSpPr>
      <dsp:spPr>
        <a:xfrm>
          <a:off x="319563" y="1812058"/>
          <a:ext cx="4845672" cy="1180800"/>
        </a:xfrm>
        <a:prstGeom prst="roundRect">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533400">
            <a:lnSpc>
              <a:spcPct val="90000"/>
            </a:lnSpc>
            <a:spcBef>
              <a:spcPct val="0"/>
            </a:spcBef>
            <a:spcAft>
              <a:spcPct val="35000"/>
            </a:spcAft>
            <a:buNone/>
            <a:defRPr cap="all"/>
          </a:pPr>
          <a:r>
            <a:rPr lang="en-US" sz="1200" kern="1200" dirty="0"/>
            <a:t>Most Popular Genre </a:t>
          </a:r>
        </a:p>
      </dsp:txBody>
      <dsp:txXfrm>
        <a:off x="377205" y="1869700"/>
        <a:ext cx="4730388" cy="1065516"/>
      </dsp:txXfrm>
    </dsp:sp>
    <dsp:sp modelId="{CC2F089F-F16B-4591-B60C-5C2587E7DFB6}">
      <dsp:nvSpPr>
        <dsp:cNvPr id="0" name=""/>
        <dsp:cNvSpPr/>
      </dsp:nvSpPr>
      <dsp:spPr>
        <a:xfrm>
          <a:off x="0" y="4216858"/>
          <a:ext cx="6391275" cy="1008000"/>
        </a:xfrm>
        <a:prstGeom prst="rect">
          <a:avLst/>
        </a:prstGeom>
        <a:solidFill>
          <a:schemeClr val="lt1">
            <a:alpha val="90000"/>
            <a:hueOff val="0"/>
            <a:satOff val="0"/>
            <a:lumOff val="0"/>
            <a:alphaOff val="0"/>
          </a:schemeClr>
        </a:solidFill>
        <a:ln w="19050" cap="rnd" cmpd="sng" algn="ctr">
          <a:solidFill>
            <a:schemeClr val="accent2">
              <a:hueOff val="-19765721"/>
              <a:satOff val="901"/>
              <a:lumOff val="0"/>
              <a:alphaOff val="0"/>
            </a:schemeClr>
          </a:solidFill>
          <a:prstDash val="solid"/>
        </a:ln>
        <a:effectLst/>
      </dsp:spPr>
      <dsp:style>
        <a:lnRef idx="2">
          <a:scrgbClr r="0" g="0" b="0"/>
        </a:lnRef>
        <a:fillRef idx="1">
          <a:scrgbClr r="0" g="0" b="0"/>
        </a:fillRef>
        <a:effectRef idx="0">
          <a:scrgbClr r="0" g="0" b="0"/>
        </a:effectRef>
        <a:fontRef idx="minor"/>
      </dsp:style>
    </dsp:sp>
    <dsp:sp modelId="{E7697A86-567C-4A1D-986B-DC0E1013FF65}">
      <dsp:nvSpPr>
        <dsp:cNvPr id="0" name=""/>
        <dsp:cNvSpPr/>
      </dsp:nvSpPr>
      <dsp:spPr>
        <a:xfrm>
          <a:off x="319563" y="3626458"/>
          <a:ext cx="4988882" cy="1180800"/>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533400">
            <a:lnSpc>
              <a:spcPct val="90000"/>
            </a:lnSpc>
            <a:spcBef>
              <a:spcPct val="0"/>
            </a:spcBef>
            <a:spcAft>
              <a:spcPct val="35000"/>
            </a:spcAft>
            <a:buNone/>
            <a:defRPr cap="all"/>
          </a:pPr>
          <a:r>
            <a:rPr lang="en-US" sz="1200" kern="1200" dirty="0"/>
            <a:t>Popularity Trend, Demographic and Financial Results</a:t>
          </a:r>
        </a:p>
      </dsp:txBody>
      <dsp:txXfrm>
        <a:off x="377205" y="3684100"/>
        <a:ext cx="4873598" cy="10655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A0C0817-A112-4847-8014-A94B7D2A4EA3}" type="datetime1">
              <a:rPr lang="en-US" smtClean="0"/>
              <a:t>2/12/2021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6565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24603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708854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5551778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69981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FA2B21-3FCD-4721-B95C-427943F61125}" type="datetime1">
              <a:rPr lang="en-US" smtClean="0"/>
              <a:t>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4913821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FA2B21-3FCD-4721-B95C-427943F61125}" type="datetime1">
              <a:rPr lang="en-US" smtClean="0"/>
              <a:t>2/12/2021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2833321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6FA2B21-3FCD-4721-B95C-427943F61125}"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067999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6FA2B21-3FCD-4721-B95C-427943F61125}"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9239121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77799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9543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79111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73949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1186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73717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7868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2/12/2021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61493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6FA2B21-3FCD-4721-B95C-427943F61125}" type="datetime1">
              <a:rPr lang="en-US" smtClean="0"/>
              <a:t>2/12/2021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25204061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pic>
        <p:nvPicPr>
          <p:cNvPr id="9" name="Picture 8">
            <a:extLst>
              <a:ext uri="{FF2B5EF4-FFF2-40B4-BE49-F238E27FC236}">
                <a16:creationId xmlns:a16="http://schemas.microsoft.com/office/drawing/2014/main" id="{71E06458-85D7-41AB-B509-8C48E88D0D2D}"/>
              </a:ext>
            </a:extLst>
          </p:cNvPr>
          <p:cNvPicPr>
            <a:picLocks noChangeAspect="1"/>
          </p:cNvPicPr>
          <p:nvPr/>
        </p:nvPicPr>
        <p:blipFill>
          <a:blip r:embed="rId3"/>
          <a:stretch>
            <a:fillRect/>
          </a:stretch>
        </p:blipFill>
        <p:spPr>
          <a:xfrm>
            <a:off x="-182879" y="0"/>
            <a:ext cx="12456159" cy="685800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226833" y="2021840"/>
            <a:ext cx="4775075" cy="1301115"/>
          </a:xfrm>
          <a:solidFill>
            <a:schemeClr val="bg1"/>
          </a:solidFill>
        </p:spPr>
        <p:txBody>
          <a:bodyPr>
            <a:noAutofit/>
          </a:bodyPr>
          <a:lstStyle/>
          <a:p>
            <a:pPr algn="ctr">
              <a:spcBef>
                <a:spcPts val="600"/>
              </a:spcBef>
              <a:spcAft>
                <a:spcPts val="600"/>
              </a:spcAft>
            </a:pPr>
            <a:r>
              <a:rPr lang="en-US" sz="2000" dirty="0">
                <a:solidFill>
                  <a:schemeClr val="tx1"/>
                </a:solidFill>
                <a:latin typeface="Bodoni MT Black" panose="02070A03080606020203" pitchFamily="18" charset="0"/>
              </a:rPr>
              <a:t>What did the World Listen to</a:t>
            </a:r>
            <a:br>
              <a:rPr lang="en-US" sz="2000" dirty="0">
                <a:solidFill>
                  <a:schemeClr val="tx1"/>
                </a:solidFill>
                <a:latin typeface="Bodoni MT Black" panose="02070A03080606020203" pitchFamily="18" charset="0"/>
              </a:rPr>
            </a:br>
            <a:r>
              <a:rPr lang="en-US" sz="2000" dirty="0">
                <a:solidFill>
                  <a:schemeClr val="tx1"/>
                </a:solidFill>
                <a:latin typeface="Bodoni MT Black" panose="02070A03080606020203" pitchFamily="18" charset="0"/>
              </a:rPr>
              <a:t>in the last Decade</a:t>
            </a:r>
            <a:br>
              <a:rPr lang="en-US" sz="2000" dirty="0">
                <a:solidFill>
                  <a:schemeClr val="tx1"/>
                </a:solidFill>
                <a:latin typeface="Bodoni MT Black" panose="02070A03080606020203" pitchFamily="18" charset="0"/>
              </a:rPr>
            </a:br>
            <a:r>
              <a:rPr lang="en-US" sz="2000" dirty="0">
                <a:solidFill>
                  <a:schemeClr val="tx1"/>
                </a:solidFill>
                <a:latin typeface="Bodoni MT Black" panose="02070A03080606020203" pitchFamily="18" charset="0"/>
              </a:rPr>
              <a:t>Data Research by </a:t>
            </a:r>
            <a:br>
              <a:rPr lang="en-US" sz="2000" dirty="0">
                <a:solidFill>
                  <a:schemeClr val="tx1"/>
                </a:solidFill>
                <a:latin typeface="Bodoni MT Black" panose="02070A03080606020203" pitchFamily="18" charset="0"/>
              </a:rPr>
            </a:br>
            <a:r>
              <a:rPr lang="en-US" sz="2000" dirty="0">
                <a:solidFill>
                  <a:schemeClr val="tx1"/>
                </a:solidFill>
                <a:latin typeface="Bodoni MT Black" panose="02070A03080606020203" pitchFamily="18" charset="0"/>
              </a:rPr>
              <a:t>Spotify and Billboard</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226832" y="3751591"/>
            <a:ext cx="4775075" cy="454649"/>
          </a:xfrm>
          <a:solidFill>
            <a:schemeClr val="bg1"/>
          </a:solidFill>
        </p:spPr>
        <p:txBody>
          <a:bodyPr>
            <a:noAutofit/>
          </a:bodyPr>
          <a:lstStyle/>
          <a:p>
            <a:pPr algn="ctr">
              <a:spcAft>
                <a:spcPts val="600"/>
              </a:spcAft>
            </a:pPr>
            <a:r>
              <a:rPr lang="en-US" sz="2000" b="1" dirty="0">
                <a:solidFill>
                  <a:schemeClr val="tx1"/>
                </a:solidFill>
                <a:latin typeface="Algerian" panose="04020705040A02060702" pitchFamily="82" charset="0"/>
              </a:rPr>
              <a:t>2010 - 2019</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38200" y="1012126"/>
            <a:ext cx="3607643" cy="4833745"/>
          </a:xfrm>
        </p:spPr>
        <p:txBody>
          <a:bodyPr>
            <a:normAutofit/>
          </a:bodyPr>
          <a:lstStyle/>
          <a:p>
            <a:pPr algn="ctr"/>
            <a:r>
              <a:rPr lang="en-US" sz="3200" b="1" dirty="0">
                <a:solidFill>
                  <a:srgbClr val="EBEBEB"/>
                </a:solidFill>
                <a:latin typeface="Imprint MT Shadow" panose="04020605060303030202" pitchFamily="82" charset="0"/>
                <a:cs typeface="Aharoni" panose="020B0604020202020204" pitchFamily="2" charset="-79"/>
              </a:rPr>
              <a:t>Spotify and Billboard</a:t>
            </a:r>
            <a:br>
              <a:rPr lang="en-US" sz="3200" b="1" dirty="0">
                <a:solidFill>
                  <a:srgbClr val="EBEBEB"/>
                </a:solidFill>
                <a:latin typeface="Imprint MT Shadow" panose="04020605060303030202" pitchFamily="82" charset="0"/>
                <a:cs typeface="Aharoni" panose="020B0604020202020204" pitchFamily="2" charset="-79"/>
              </a:rPr>
            </a:br>
            <a:r>
              <a:rPr lang="en-US" sz="3200" b="1" dirty="0">
                <a:solidFill>
                  <a:srgbClr val="EBEBEB"/>
                </a:solidFill>
                <a:latin typeface="Imprint MT Shadow" panose="04020605060303030202" pitchFamily="82" charset="0"/>
                <a:cs typeface="Aharoni" panose="020B0604020202020204" pitchFamily="2" charset="-79"/>
              </a:rPr>
              <a:t>Researched Data </a:t>
            </a:r>
            <a:br>
              <a:rPr lang="en-US" sz="3200" b="1" dirty="0">
                <a:solidFill>
                  <a:srgbClr val="EBEBEB"/>
                </a:solidFill>
                <a:latin typeface="Imprint MT Shadow" panose="04020605060303030202" pitchFamily="82" charset="0"/>
                <a:cs typeface="Aharoni" panose="020B0604020202020204" pitchFamily="2" charset="-79"/>
              </a:rPr>
            </a:br>
            <a:r>
              <a:rPr lang="en-US" sz="3200" b="1" dirty="0">
                <a:solidFill>
                  <a:srgbClr val="EBEBEB"/>
                </a:solidFill>
                <a:latin typeface="Imprint MT Shadow" panose="04020605060303030202" pitchFamily="82" charset="0"/>
                <a:cs typeface="Aharoni" panose="020B0604020202020204" pitchFamily="2" charset="-79"/>
              </a:rPr>
              <a:t>2010 – 2019</a:t>
            </a:r>
            <a:br>
              <a:rPr lang="en-US" sz="2400" b="1" dirty="0">
                <a:solidFill>
                  <a:srgbClr val="EBEBEB"/>
                </a:solidFill>
                <a:latin typeface="Imprint MT Shadow" panose="04020605060303030202" pitchFamily="82" charset="0"/>
                <a:cs typeface="Aharoni" panose="020B0604020202020204" pitchFamily="2" charset="-79"/>
              </a:rPr>
            </a:br>
            <a:br>
              <a:rPr lang="en-US" sz="2400" b="1" dirty="0">
                <a:solidFill>
                  <a:srgbClr val="EBEBEB"/>
                </a:solidFill>
                <a:latin typeface="Imprint MT Shadow" panose="04020605060303030202" pitchFamily="82" charset="0"/>
                <a:cs typeface="Aharoni" panose="020B0604020202020204" pitchFamily="2" charset="-79"/>
              </a:rPr>
            </a:br>
            <a:br>
              <a:rPr lang="en-US" sz="2400" b="1" dirty="0">
                <a:solidFill>
                  <a:srgbClr val="EBEBEB"/>
                </a:solidFill>
                <a:latin typeface="Imprint MT Shadow" panose="04020605060303030202" pitchFamily="82" charset="0"/>
                <a:cs typeface="Aharoni" panose="020B0604020202020204" pitchFamily="2" charset="-79"/>
              </a:rPr>
            </a:br>
            <a:endParaRPr lang="en-US" sz="2400" b="1" dirty="0">
              <a:solidFill>
                <a:srgbClr val="EBEBEB"/>
              </a:solidFill>
              <a:latin typeface="Imprint MT Shadow" panose="04020605060303030202" pitchFamily="82" charset="0"/>
              <a:cs typeface="Aharoni" panose="020B0604020202020204" pitchFamily="2" charset="-79"/>
            </a:endParaRPr>
          </a:p>
        </p:txBody>
      </p:sp>
      <p:sp>
        <p:nvSpPr>
          <p:cNvPr id="19" name="Rectangle 1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323875464"/>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35AC4-47F8-465D-B24B-65E20D0E9D97}"/>
              </a:ext>
            </a:extLst>
          </p:cNvPr>
          <p:cNvSpPr>
            <a:spLocks noGrp="1"/>
          </p:cNvSpPr>
          <p:nvPr>
            <p:ph type="title"/>
          </p:nvPr>
        </p:nvSpPr>
        <p:spPr>
          <a:xfrm>
            <a:off x="1154954" y="838201"/>
            <a:ext cx="2793158" cy="1336039"/>
          </a:xfrm>
        </p:spPr>
        <p:txBody>
          <a:bodyPr/>
          <a:lstStyle/>
          <a:p>
            <a:r>
              <a:rPr lang="en-US" dirty="0"/>
              <a:t>Most Played Artist</a:t>
            </a:r>
            <a:br>
              <a:rPr lang="en-US" dirty="0"/>
            </a:br>
            <a:r>
              <a:rPr lang="en-US" dirty="0"/>
              <a:t>2010 -2019 </a:t>
            </a:r>
            <a:br>
              <a:rPr lang="en-US" dirty="0"/>
            </a:br>
            <a:endParaRPr lang="en-US" dirty="0"/>
          </a:p>
        </p:txBody>
      </p:sp>
      <p:sp>
        <p:nvSpPr>
          <p:cNvPr id="6" name="Text Placeholder 5">
            <a:extLst>
              <a:ext uri="{FF2B5EF4-FFF2-40B4-BE49-F238E27FC236}">
                <a16:creationId xmlns:a16="http://schemas.microsoft.com/office/drawing/2014/main" id="{0BDBD1C2-CA43-4EBF-9213-26C2E123BD94}"/>
              </a:ext>
            </a:extLst>
          </p:cNvPr>
          <p:cNvSpPr>
            <a:spLocks noGrp="1"/>
          </p:cNvSpPr>
          <p:nvPr>
            <p:ph type="body" sz="half" idx="2"/>
          </p:nvPr>
        </p:nvSpPr>
        <p:spPr>
          <a:xfrm>
            <a:off x="1154954" y="2255521"/>
            <a:ext cx="2793158" cy="1463040"/>
          </a:xfrm>
        </p:spPr>
        <p:txBody>
          <a:bodyPr>
            <a:normAutofit/>
          </a:bodyPr>
          <a:lstStyle/>
          <a:p>
            <a:r>
              <a:rPr lang="en-US" dirty="0"/>
              <a:t>We dove into the newcomers, showstoppers, and top performers who united the globe with music in the last 10 years to analyze which artist is most played.</a:t>
            </a:r>
          </a:p>
          <a:p>
            <a:endParaRPr lang="en-US" dirty="0"/>
          </a:p>
        </p:txBody>
      </p:sp>
      <p:pic>
        <p:nvPicPr>
          <p:cNvPr id="5" name="Picture 4">
            <a:extLst>
              <a:ext uri="{FF2B5EF4-FFF2-40B4-BE49-F238E27FC236}">
                <a16:creationId xmlns:a16="http://schemas.microsoft.com/office/drawing/2014/main" id="{A1C422AA-1830-40AC-AA7C-5FC895C0066A}"/>
              </a:ext>
            </a:extLst>
          </p:cNvPr>
          <p:cNvPicPr>
            <a:picLocks noChangeAspect="1"/>
          </p:cNvPicPr>
          <p:nvPr/>
        </p:nvPicPr>
        <p:blipFill rotWithShape="1">
          <a:blip r:embed="rId2"/>
          <a:srcRect b="52672"/>
          <a:stretch/>
        </p:blipFill>
        <p:spPr>
          <a:xfrm>
            <a:off x="7023190" y="240963"/>
            <a:ext cx="2435770" cy="1054437"/>
          </a:xfrm>
          <a:prstGeom prst="rect">
            <a:avLst/>
          </a:prstGeom>
        </p:spPr>
      </p:pic>
      <p:pic>
        <p:nvPicPr>
          <p:cNvPr id="9" name="Picture 8">
            <a:extLst>
              <a:ext uri="{FF2B5EF4-FFF2-40B4-BE49-F238E27FC236}">
                <a16:creationId xmlns:a16="http://schemas.microsoft.com/office/drawing/2014/main" id="{0C570D06-7F93-4DE5-AEF1-CB6C0261096C}"/>
              </a:ext>
            </a:extLst>
          </p:cNvPr>
          <p:cNvPicPr>
            <a:picLocks noChangeAspect="1"/>
          </p:cNvPicPr>
          <p:nvPr/>
        </p:nvPicPr>
        <p:blipFill>
          <a:blip r:embed="rId3"/>
          <a:stretch>
            <a:fillRect/>
          </a:stretch>
        </p:blipFill>
        <p:spPr>
          <a:xfrm>
            <a:off x="5252720" y="1635759"/>
            <a:ext cx="6522720" cy="4981277"/>
          </a:xfrm>
          <a:prstGeom prst="rect">
            <a:avLst/>
          </a:prstGeom>
        </p:spPr>
      </p:pic>
    </p:spTree>
    <p:extLst>
      <p:ext uri="{BB962C8B-B14F-4D97-AF65-F5344CB8AC3E}">
        <p14:creationId xmlns:p14="http://schemas.microsoft.com/office/powerpoint/2010/main" val="3436256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89165-1D33-4A96-B551-69EAA2FFD8F7}"/>
              </a:ext>
            </a:extLst>
          </p:cNvPr>
          <p:cNvSpPr>
            <a:spLocks noGrp="1"/>
          </p:cNvSpPr>
          <p:nvPr>
            <p:ph type="title"/>
          </p:nvPr>
        </p:nvSpPr>
        <p:spPr>
          <a:xfrm>
            <a:off x="1154954" y="952500"/>
            <a:ext cx="2793158" cy="1600200"/>
          </a:xfrm>
        </p:spPr>
        <p:txBody>
          <a:bodyPr/>
          <a:lstStyle/>
          <a:p>
            <a:r>
              <a:rPr lang="en-US" dirty="0"/>
              <a:t>Most Popular Genre </a:t>
            </a:r>
            <a:br>
              <a:rPr lang="en-US" dirty="0"/>
            </a:br>
            <a:r>
              <a:rPr lang="en-US" dirty="0"/>
              <a:t>2010 - 2019</a:t>
            </a:r>
            <a:br>
              <a:rPr lang="en-US" dirty="0"/>
            </a:br>
            <a:endParaRPr lang="en-US" dirty="0"/>
          </a:p>
        </p:txBody>
      </p:sp>
      <p:sp>
        <p:nvSpPr>
          <p:cNvPr id="13" name="Text Placeholder 12">
            <a:extLst>
              <a:ext uri="{FF2B5EF4-FFF2-40B4-BE49-F238E27FC236}">
                <a16:creationId xmlns:a16="http://schemas.microsoft.com/office/drawing/2014/main" id="{638D9099-C5CC-4FC7-9787-C49BC7FF34CB}"/>
              </a:ext>
            </a:extLst>
          </p:cNvPr>
          <p:cNvSpPr>
            <a:spLocks noGrp="1"/>
          </p:cNvSpPr>
          <p:nvPr>
            <p:ph type="body" sz="half" idx="2"/>
          </p:nvPr>
        </p:nvSpPr>
        <p:spPr>
          <a:xfrm>
            <a:off x="1154954" y="2857501"/>
            <a:ext cx="2793158" cy="2895599"/>
          </a:xfrm>
        </p:spPr>
        <p:txBody>
          <a:bodyPr/>
          <a:lstStyle/>
          <a:p>
            <a:r>
              <a:rPr lang="en-US" dirty="0"/>
              <a:t>When if comes to Popular Genre’s most of these artists have operated through the more traditional avenues of recording blockbuster albums and staging splashy live shows over the past 10 years.  We have used data from Spotify to pull together the most played Genre for the last 10 years.</a:t>
            </a:r>
          </a:p>
          <a:p>
            <a:endParaRPr lang="en-US" dirty="0"/>
          </a:p>
        </p:txBody>
      </p:sp>
      <p:pic>
        <p:nvPicPr>
          <p:cNvPr id="11" name="Picture 10">
            <a:extLst>
              <a:ext uri="{FF2B5EF4-FFF2-40B4-BE49-F238E27FC236}">
                <a16:creationId xmlns:a16="http://schemas.microsoft.com/office/drawing/2014/main" id="{38CE644B-D05A-492F-BDE3-829CCA354FA1}"/>
              </a:ext>
            </a:extLst>
          </p:cNvPr>
          <p:cNvPicPr>
            <a:picLocks noChangeAspect="1"/>
          </p:cNvPicPr>
          <p:nvPr/>
        </p:nvPicPr>
        <p:blipFill rotWithShape="1">
          <a:blip r:embed="rId2"/>
          <a:srcRect l="155" t="23583" r="43907" b="227"/>
          <a:stretch/>
        </p:blipFill>
        <p:spPr>
          <a:xfrm>
            <a:off x="5239814" y="1295400"/>
            <a:ext cx="5326585" cy="4996403"/>
          </a:xfrm>
          <a:prstGeom prst="rect">
            <a:avLst/>
          </a:prstGeom>
        </p:spPr>
      </p:pic>
    </p:spTree>
    <p:extLst>
      <p:ext uri="{BB962C8B-B14F-4D97-AF65-F5344CB8AC3E}">
        <p14:creationId xmlns:p14="http://schemas.microsoft.com/office/powerpoint/2010/main" val="666265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A6E0-E10E-42DE-BAD6-EF5C5A63E2D7}"/>
              </a:ext>
            </a:extLst>
          </p:cNvPr>
          <p:cNvSpPr>
            <a:spLocks noGrp="1"/>
          </p:cNvSpPr>
          <p:nvPr>
            <p:ph type="title"/>
          </p:nvPr>
        </p:nvSpPr>
        <p:spPr/>
        <p:txBody>
          <a:bodyPr>
            <a:normAutofit fontScale="90000"/>
          </a:bodyPr>
          <a:lstStyle/>
          <a:p>
            <a:r>
              <a:rPr lang="en-US" sz="2700" dirty="0"/>
              <a:t>Most Popular Genre </a:t>
            </a:r>
            <a:br>
              <a:rPr lang="en-US" sz="2700" dirty="0"/>
            </a:br>
            <a:r>
              <a:rPr lang="en-US" sz="2700" dirty="0"/>
              <a:t>2010 – 2019 (continued)</a:t>
            </a:r>
            <a:br>
              <a:rPr lang="en-US" dirty="0"/>
            </a:br>
            <a:endParaRPr lang="en-US" dirty="0"/>
          </a:p>
        </p:txBody>
      </p:sp>
      <p:pic>
        <p:nvPicPr>
          <p:cNvPr id="5" name="Picture 4">
            <a:extLst>
              <a:ext uri="{FF2B5EF4-FFF2-40B4-BE49-F238E27FC236}">
                <a16:creationId xmlns:a16="http://schemas.microsoft.com/office/drawing/2014/main" id="{9AB9D1BC-6C4D-4480-B65B-F84D6FE2C22D}"/>
              </a:ext>
            </a:extLst>
          </p:cNvPr>
          <p:cNvPicPr>
            <a:picLocks noChangeAspect="1"/>
          </p:cNvPicPr>
          <p:nvPr/>
        </p:nvPicPr>
        <p:blipFill rotWithShape="1">
          <a:blip r:embed="rId2"/>
          <a:srcRect t="30887" r="36442"/>
          <a:stretch/>
        </p:blipFill>
        <p:spPr>
          <a:xfrm>
            <a:off x="6096000" y="2346959"/>
            <a:ext cx="5430034" cy="4279481"/>
          </a:xfrm>
          <a:prstGeom prst="rect">
            <a:avLst/>
          </a:prstGeom>
        </p:spPr>
      </p:pic>
      <p:sp>
        <p:nvSpPr>
          <p:cNvPr id="12" name="TextBox 11">
            <a:extLst>
              <a:ext uri="{FF2B5EF4-FFF2-40B4-BE49-F238E27FC236}">
                <a16:creationId xmlns:a16="http://schemas.microsoft.com/office/drawing/2014/main" id="{10AEFD9C-2056-4E06-9B77-8446B7959D77}"/>
              </a:ext>
            </a:extLst>
          </p:cNvPr>
          <p:cNvSpPr txBox="1"/>
          <p:nvPr/>
        </p:nvSpPr>
        <p:spPr>
          <a:xfrm>
            <a:off x="497840" y="2733655"/>
            <a:ext cx="5720080" cy="923330"/>
          </a:xfrm>
          <a:prstGeom prst="rect">
            <a:avLst/>
          </a:prstGeom>
          <a:noFill/>
        </p:spPr>
        <p:txBody>
          <a:bodyPr wrap="square">
            <a:spAutoFit/>
          </a:bodyPr>
          <a:lstStyle/>
          <a:p>
            <a:r>
              <a:rPr lang="en-US" dirty="0"/>
              <a:t>In our analysis we found no distinct correlation between popularity, danceability, energy and valence.  </a:t>
            </a:r>
          </a:p>
        </p:txBody>
      </p:sp>
    </p:spTree>
    <p:extLst>
      <p:ext uri="{BB962C8B-B14F-4D97-AF65-F5344CB8AC3E}">
        <p14:creationId xmlns:p14="http://schemas.microsoft.com/office/powerpoint/2010/main" val="3343942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Group 116">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8" name="Rectangle 117">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9"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1" name="Rectangle 120">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3" name="Rectangle 122">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6ED9F83-2204-4F73-B560-314C1FB43D01}"/>
              </a:ext>
            </a:extLst>
          </p:cNvPr>
          <p:cNvPicPr>
            <a:picLocks noChangeAspect="1"/>
          </p:cNvPicPr>
          <p:nvPr/>
        </p:nvPicPr>
        <p:blipFill rotWithShape="1">
          <a:blip r:embed="rId3"/>
          <a:srcRect r="-3" b="450"/>
          <a:stretch/>
        </p:blipFill>
        <p:spPr>
          <a:xfrm>
            <a:off x="307920" y="237860"/>
            <a:ext cx="5594874" cy="3675889"/>
          </a:xfrm>
          <a:prstGeom prst="roundRect">
            <a:avLst>
              <a:gd name="adj" fmla="val 0"/>
            </a:avLst>
          </a:prstGeom>
          <a:effectLst/>
        </p:spPr>
      </p:pic>
      <p:sp>
        <p:nvSpPr>
          <p:cNvPr id="125" name="Rectangle 124">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DE8B60FE-693C-4859-9F4C-A30E120F0B40}"/>
              </a:ext>
            </a:extLst>
          </p:cNvPr>
          <p:cNvPicPr>
            <a:picLocks noGrp="1" noChangeAspect="1"/>
          </p:cNvPicPr>
          <p:nvPr>
            <p:ph idx="1"/>
          </p:nvPr>
        </p:nvPicPr>
        <p:blipFill rotWithShape="1">
          <a:blip r:embed="rId4"/>
          <a:srcRect l="23233" t="8879" r="21495" b="12462"/>
          <a:stretch/>
        </p:blipFill>
        <p:spPr>
          <a:xfrm>
            <a:off x="5897936" y="468822"/>
            <a:ext cx="4568484" cy="3841043"/>
          </a:xfrm>
          <a:prstGeom prst="roundRect">
            <a:avLst>
              <a:gd name="adj" fmla="val 0"/>
            </a:avLst>
          </a:prstGeom>
          <a:effectLst/>
        </p:spPr>
      </p:pic>
      <p:sp>
        <p:nvSpPr>
          <p:cNvPr id="127" name="Freeform: Shape 126">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129"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E1E128F2-BF06-4B96-A7CC-81E9A0B6E210}"/>
              </a:ext>
            </a:extLst>
          </p:cNvPr>
          <p:cNvSpPr>
            <a:spLocks noGrp="1"/>
          </p:cNvSpPr>
          <p:nvPr>
            <p:ph type="title"/>
          </p:nvPr>
        </p:nvSpPr>
        <p:spPr>
          <a:xfrm>
            <a:off x="649975" y="4739455"/>
            <a:ext cx="10893095" cy="952628"/>
          </a:xfrm>
        </p:spPr>
        <p:txBody>
          <a:bodyPr vert="horz" lIns="91440" tIns="45720" rIns="91440" bIns="45720" rtlCol="0" anchor="b">
            <a:normAutofit fontScale="90000"/>
          </a:bodyPr>
          <a:lstStyle/>
          <a:p>
            <a:pPr>
              <a:lnSpc>
                <a:spcPct val="90000"/>
              </a:lnSpc>
            </a:pPr>
            <a:r>
              <a:rPr lang="en-US" b="0" i="0" kern="1200" dirty="0">
                <a:solidFill>
                  <a:schemeClr val="bg2"/>
                </a:solidFill>
                <a:latin typeface="+mj-lt"/>
                <a:ea typeface="+mj-ea"/>
                <a:cs typeface="+mj-cs"/>
              </a:rPr>
              <a:t>Popularity, Trends and Demographic</a:t>
            </a:r>
            <a:br>
              <a:rPr lang="en-US" b="0" i="0" kern="1200" dirty="0">
                <a:solidFill>
                  <a:schemeClr val="bg2"/>
                </a:solidFill>
                <a:latin typeface="+mj-lt"/>
                <a:ea typeface="+mj-ea"/>
                <a:cs typeface="+mj-cs"/>
              </a:rPr>
            </a:br>
            <a:r>
              <a:rPr lang="en-US" b="0" i="0" kern="1200" dirty="0">
                <a:solidFill>
                  <a:schemeClr val="bg2"/>
                </a:solidFill>
                <a:latin typeface="+mj-lt"/>
                <a:ea typeface="+mj-ea"/>
                <a:cs typeface="+mj-cs"/>
              </a:rPr>
              <a:t>2010 -2019</a:t>
            </a:r>
            <a:br>
              <a:rPr lang="en-US" sz="1500" b="0" i="0" kern="1200" dirty="0">
                <a:solidFill>
                  <a:schemeClr val="bg2"/>
                </a:solidFill>
                <a:latin typeface="+mj-lt"/>
                <a:ea typeface="+mj-ea"/>
                <a:cs typeface="+mj-cs"/>
              </a:rPr>
            </a:br>
            <a:br>
              <a:rPr lang="en-US" sz="1500" b="0" i="0" kern="1200" dirty="0">
                <a:solidFill>
                  <a:schemeClr val="bg2"/>
                </a:solidFill>
                <a:latin typeface="+mj-lt"/>
                <a:ea typeface="+mj-ea"/>
                <a:cs typeface="+mj-cs"/>
              </a:rPr>
            </a:br>
            <a:endParaRPr lang="en-US" sz="1500" b="0" i="0" kern="1200" dirty="0">
              <a:solidFill>
                <a:schemeClr val="bg2"/>
              </a:solidFill>
              <a:latin typeface="+mj-lt"/>
              <a:ea typeface="+mj-ea"/>
              <a:cs typeface="+mj-cs"/>
            </a:endParaRPr>
          </a:p>
        </p:txBody>
      </p:sp>
      <p:sp>
        <p:nvSpPr>
          <p:cNvPr id="7" name="TextBox 6">
            <a:extLst>
              <a:ext uri="{FF2B5EF4-FFF2-40B4-BE49-F238E27FC236}">
                <a16:creationId xmlns:a16="http://schemas.microsoft.com/office/drawing/2014/main" id="{E856D51F-A087-4D04-838F-7F074031340F}"/>
              </a:ext>
            </a:extLst>
          </p:cNvPr>
          <p:cNvSpPr txBox="1"/>
          <p:nvPr/>
        </p:nvSpPr>
        <p:spPr>
          <a:xfrm>
            <a:off x="1158240" y="237860"/>
            <a:ext cx="4023360" cy="369332"/>
          </a:xfrm>
          <a:prstGeom prst="rect">
            <a:avLst/>
          </a:prstGeom>
          <a:noFill/>
        </p:spPr>
        <p:txBody>
          <a:bodyPr wrap="square" rtlCol="0">
            <a:spAutoFit/>
          </a:bodyPr>
          <a:lstStyle/>
          <a:p>
            <a:pPr algn="ctr"/>
            <a:r>
              <a:rPr lang="en-US" dirty="0"/>
              <a:t>U.S Demographic 2019 </a:t>
            </a:r>
          </a:p>
        </p:txBody>
      </p:sp>
      <p:sp>
        <p:nvSpPr>
          <p:cNvPr id="9" name="TextBox 8">
            <a:extLst>
              <a:ext uri="{FF2B5EF4-FFF2-40B4-BE49-F238E27FC236}">
                <a16:creationId xmlns:a16="http://schemas.microsoft.com/office/drawing/2014/main" id="{6820E91B-D648-441C-B990-DA618F282E46}"/>
              </a:ext>
            </a:extLst>
          </p:cNvPr>
          <p:cNvSpPr txBox="1"/>
          <p:nvPr/>
        </p:nvSpPr>
        <p:spPr>
          <a:xfrm>
            <a:off x="6294065" y="208381"/>
            <a:ext cx="4172355" cy="369332"/>
          </a:xfrm>
          <a:prstGeom prst="rect">
            <a:avLst/>
          </a:prstGeom>
          <a:noFill/>
        </p:spPr>
        <p:txBody>
          <a:bodyPr wrap="square" rtlCol="0">
            <a:spAutoFit/>
          </a:bodyPr>
          <a:lstStyle/>
          <a:p>
            <a:r>
              <a:rPr lang="en-US" dirty="0"/>
              <a:t>Spotify Streaming Demographic</a:t>
            </a:r>
          </a:p>
        </p:txBody>
      </p:sp>
      <p:sp>
        <p:nvSpPr>
          <p:cNvPr id="86" name="Text Placeholder 3">
            <a:extLst>
              <a:ext uri="{FF2B5EF4-FFF2-40B4-BE49-F238E27FC236}">
                <a16:creationId xmlns:a16="http://schemas.microsoft.com/office/drawing/2014/main" id="{B0E03971-3702-4EAF-B5C0-267E26C025C2}"/>
              </a:ext>
            </a:extLst>
          </p:cNvPr>
          <p:cNvSpPr txBox="1">
            <a:spLocks/>
          </p:cNvSpPr>
          <p:nvPr/>
        </p:nvSpPr>
        <p:spPr>
          <a:xfrm>
            <a:off x="729020" y="5499107"/>
            <a:ext cx="10051526" cy="576262"/>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1000" dirty="0">
                <a:solidFill>
                  <a:schemeClr val="bg1"/>
                </a:solidFill>
              </a:rPr>
              <a:t>The statistic provides data on Popularity, Trends and Demographics  among consumers in the United States from 2010 to 2019. </a:t>
            </a:r>
          </a:p>
        </p:txBody>
      </p:sp>
    </p:spTree>
    <p:extLst>
      <p:ext uri="{BB962C8B-B14F-4D97-AF65-F5344CB8AC3E}">
        <p14:creationId xmlns:p14="http://schemas.microsoft.com/office/powerpoint/2010/main" val="1967789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23451-5887-4DA4-9DF3-F6F2EF46FDFC}"/>
              </a:ext>
            </a:extLst>
          </p:cNvPr>
          <p:cNvSpPr>
            <a:spLocks noGrp="1"/>
          </p:cNvSpPr>
          <p:nvPr>
            <p:ph type="title"/>
          </p:nvPr>
        </p:nvSpPr>
        <p:spPr/>
        <p:txBody>
          <a:bodyPr/>
          <a:lstStyle/>
          <a:p>
            <a:r>
              <a:rPr lang="en-US" dirty="0"/>
              <a:t>Popularity, Trends and Demographic</a:t>
            </a:r>
            <a:br>
              <a:rPr lang="en-US" dirty="0"/>
            </a:br>
            <a:r>
              <a:rPr lang="en-US" dirty="0"/>
              <a:t>2010 -2019</a:t>
            </a:r>
            <a:br>
              <a:rPr lang="en-US" dirty="0"/>
            </a:br>
            <a:endParaRPr lang="en-US" dirty="0"/>
          </a:p>
        </p:txBody>
      </p:sp>
      <p:pic>
        <p:nvPicPr>
          <p:cNvPr id="8" name="Picture 7">
            <a:extLst>
              <a:ext uri="{FF2B5EF4-FFF2-40B4-BE49-F238E27FC236}">
                <a16:creationId xmlns:a16="http://schemas.microsoft.com/office/drawing/2014/main" id="{545FF779-0B1C-42F4-BF98-3B25CAF926A8}"/>
              </a:ext>
            </a:extLst>
          </p:cNvPr>
          <p:cNvPicPr>
            <a:picLocks noChangeAspect="1"/>
          </p:cNvPicPr>
          <p:nvPr/>
        </p:nvPicPr>
        <p:blipFill>
          <a:blip r:embed="rId2"/>
          <a:stretch>
            <a:fillRect/>
          </a:stretch>
        </p:blipFill>
        <p:spPr>
          <a:xfrm>
            <a:off x="180219" y="2919002"/>
            <a:ext cx="5806317" cy="3349718"/>
          </a:xfrm>
          <a:prstGeom prst="rect">
            <a:avLst/>
          </a:prstGeom>
        </p:spPr>
      </p:pic>
      <p:pic>
        <p:nvPicPr>
          <p:cNvPr id="10" name="Picture 9">
            <a:extLst>
              <a:ext uri="{FF2B5EF4-FFF2-40B4-BE49-F238E27FC236}">
                <a16:creationId xmlns:a16="http://schemas.microsoft.com/office/drawing/2014/main" id="{D52C4C1F-F3F7-499B-8BA6-0723FC562264}"/>
              </a:ext>
            </a:extLst>
          </p:cNvPr>
          <p:cNvPicPr>
            <a:picLocks noChangeAspect="1"/>
          </p:cNvPicPr>
          <p:nvPr/>
        </p:nvPicPr>
        <p:blipFill>
          <a:blip r:embed="rId3"/>
          <a:stretch>
            <a:fillRect/>
          </a:stretch>
        </p:blipFill>
        <p:spPr>
          <a:xfrm>
            <a:off x="5976740" y="2675188"/>
            <a:ext cx="6035040" cy="3593531"/>
          </a:xfrm>
          <a:prstGeom prst="rect">
            <a:avLst/>
          </a:prstGeom>
        </p:spPr>
      </p:pic>
    </p:spTree>
    <p:extLst>
      <p:ext uri="{BB962C8B-B14F-4D97-AF65-F5344CB8AC3E}">
        <p14:creationId xmlns:p14="http://schemas.microsoft.com/office/powerpoint/2010/main" val="284392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 name="Rectangle 11">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37299108-AF03-45DB-B861-488E97D6949A}"/>
              </a:ext>
            </a:extLst>
          </p:cNvPr>
          <p:cNvSpPr>
            <a:spLocks noGrp="1"/>
          </p:cNvSpPr>
          <p:nvPr>
            <p:ph type="title"/>
          </p:nvPr>
        </p:nvSpPr>
        <p:spPr>
          <a:xfrm>
            <a:off x="836247" y="1085549"/>
            <a:ext cx="3430947" cy="4686903"/>
          </a:xfrm>
        </p:spPr>
        <p:txBody>
          <a:bodyPr vert="horz" lIns="91440" tIns="45720" rIns="91440" bIns="45720" rtlCol="0" anchor="ctr">
            <a:normAutofit/>
          </a:bodyPr>
          <a:lstStyle/>
          <a:p>
            <a:pPr algn="r"/>
            <a:r>
              <a:rPr lang="en-US">
                <a:solidFill>
                  <a:schemeClr val="tx1"/>
                </a:solidFill>
              </a:rPr>
              <a:t>Summary</a:t>
            </a:r>
          </a:p>
        </p:txBody>
      </p:sp>
      <p:cxnSp>
        <p:nvCxnSpPr>
          <p:cNvPr id="17" name="Straight Connector 14">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19" name="Content Placeholder 18">
            <a:extLst>
              <a:ext uri="{FF2B5EF4-FFF2-40B4-BE49-F238E27FC236}">
                <a16:creationId xmlns:a16="http://schemas.microsoft.com/office/drawing/2014/main" id="{1CECE00A-6D30-49C8-92B2-800291B2FC91}"/>
              </a:ext>
            </a:extLst>
          </p:cNvPr>
          <p:cNvPicPr>
            <a:picLocks noGrp="1" noChangeAspect="1"/>
          </p:cNvPicPr>
          <p:nvPr>
            <p:ph idx="1"/>
          </p:nvPr>
        </p:nvPicPr>
        <p:blipFill rotWithShape="1">
          <a:blip r:embed="rId3"/>
          <a:srcRect l="1196"/>
          <a:stretch/>
        </p:blipFill>
        <p:spPr>
          <a:xfrm>
            <a:off x="4917439" y="1560146"/>
            <a:ext cx="6438313" cy="3942080"/>
          </a:xfrm>
        </p:spPr>
      </p:pic>
    </p:spTree>
    <p:extLst>
      <p:ext uri="{BB962C8B-B14F-4D97-AF65-F5344CB8AC3E}">
        <p14:creationId xmlns:p14="http://schemas.microsoft.com/office/powerpoint/2010/main" val="421656235"/>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TM02900722[[fn=Ion Boardroom]]</Template>
  <TotalTime>1346</TotalTime>
  <Words>224</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Bodoni MT Black</vt:lpstr>
      <vt:lpstr>Century Gothic</vt:lpstr>
      <vt:lpstr>Imprint MT Shadow</vt:lpstr>
      <vt:lpstr>Wingdings 3</vt:lpstr>
      <vt:lpstr>Ion Boardroom</vt:lpstr>
      <vt:lpstr>What did the World Listen to in the last Decade Data Research by  Spotify and Billboard</vt:lpstr>
      <vt:lpstr>Spotify and Billboard Researched Data  2010 – 2019   </vt:lpstr>
      <vt:lpstr>Most Played Artist 2010 -2019  </vt:lpstr>
      <vt:lpstr>Most Popular Genre  2010 - 2019 </vt:lpstr>
      <vt:lpstr>Most Popular Genre  2010 – 2019 (continued) </vt:lpstr>
      <vt:lpstr>Popularity, Trends and Demographic 2010 -2019  </vt:lpstr>
      <vt:lpstr>Popularity, Trends and Demographic 2010 -2019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Billye Merritts</dc:creator>
  <cp:lastModifiedBy>Billye Merritts</cp:lastModifiedBy>
  <cp:revision>9</cp:revision>
  <dcterms:created xsi:type="dcterms:W3CDTF">2021-02-10T23:27:14Z</dcterms:created>
  <dcterms:modified xsi:type="dcterms:W3CDTF">2021-02-12T15:56:46Z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